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45"/>
  </p:notesMasterIdLst>
  <p:handoutMasterIdLst>
    <p:handoutMasterId r:id="rId46"/>
  </p:handoutMasterIdLst>
  <p:sldIdLst>
    <p:sldId id="256" r:id="rId5"/>
    <p:sldId id="265" r:id="rId6"/>
    <p:sldId id="266" r:id="rId7"/>
    <p:sldId id="327" r:id="rId8"/>
    <p:sldId id="267" r:id="rId9"/>
    <p:sldId id="326" r:id="rId10"/>
    <p:sldId id="318" r:id="rId11"/>
    <p:sldId id="303" r:id="rId12"/>
    <p:sldId id="269" r:id="rId13"/>
    <p:sldId id="292" r:id="rId14"/>
    <p:sldId id="293" r:id="rId15"/>
    <p:sldId id="294" r:id="rId16"/>
    <p:sldId id="295" r:id="rId17"/>
    <p:sldId id="296" r:id="rId18"/>
    <p:sldId id="297" r:id="rId19"/>
    <p:sldId id="298" r:id="rId20"/>
    <p:sldId id="316" r:id="rId21"/>
    <p:sldId id="299" r:id="rId22"/>
    <p:sldId id="315" r:id="rId23"/>
    <p:sldId id="314" r:id="rId24"/>
    <p:sldId id="328" r:id="rId25"/>
    <p:sldId id="300" r:id="rId26"/>
    <p:sldId id="301" r:id="rId27"/>
    <p:sldId id="320" r:id="rId28"/>
    <p:sldId id="321" r:id="rId29"/>
    <p:sldId id="319" r:id="rId30"/>
    <p:sldId id="302" r:id="rId31"/>
    <p:sldId id="322" r:id="rId32"/>
    <p:sldId id="304" r:id="rId33"/>
    <p:sldId id="323" r:id="rId34"/>
    <p:sldId id="325" r:id="rId35"/>
    <p:sldId id="305" r:id="rId36"/>
    <p:sldId id="309" r:id="rId37"/>
    <p:sldId id="307" r:id="rId38"/>
    <p:sldId id="308" r:id="rId39"/>
    <p:sldId id="324" r:id="rId40"/>
    <p:sldId id="311" r:id="rId41"/>
    <p:sldId id="312" r:id="rId42"/>
    <p:sldId id="313" r:id="rId43"/>
    <p:sldId id="329" r:id="rId44"/>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eu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16" autoAdjust="0"/>
    <p:restoredTop sz="94660"/>
  </p:normalViewPr>
  <p:slideViewPr>
    <p:cSldViewPr>
      <p:cViewPr varScale="1">
        <p:scale>
          <a:sx n="101" d="100"/>
          <a:sy n="101" d="100"/>
        </p:scale>
        <p:origin x="527" y="-223"/>
      </p:cViewPr>
      <p:guideLst>
        <p:guide orient="horz" pos="2160"/>
        <p:guide pos="3840"/>
      </p:guideLst>
    </p:cSldViewPr>
  </p:slideViewPr>
  <p:notesTextViewPr>
    <p:cViewPr>
      <p:scale>
        <a:sx n="1" d="1"/>
        <a:sy n="1" d="1"/>
      </p:scale>
      <p:origin x="0" y="0"/>
    </p:cViewPr>
  </p:notesTextViewPr>
  <p:notesViewPr>
    <p:cSldViewPr showGuides="1">
      <p:cViewPr varScale="1">
        <p:scale>
          <a:sx n="100" d="100"/>
          <a:sy n="100" d="100"/>
        </p:scale>
        <p:origin x="280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2C3D4A-327D-4008-B761-B20979D5E642}" type="doc">
      <dgm:prSet loTypeId="urn:microsoft.com/office/officeart/2005/8/layout/chevron1" loCatId="process" qsTypeId="urn:microsoft.com/office/officeart/2005/8/quickstyle/3d3" qsCatId="3D" csTypeId="urn:microsoft.com/office/officeart/2005/8/colors/accent1_2" csCatId="accent1" phldr="1"/>
      <dgm:spPr/>
      <dgm:t>
        <a:bodyPr/>
        <a:lstStyle/>
        <a:p>
          <a:endParaRPr lang="x-none"/>
        </a:p>
      </dgm:t>
    </dgm:pt>
    <dgm:pt modelId="{61B3F775-42C8-4173-A048-DC7FD832E761}">
      <dgm:prSet/>
      <dgm:spPr>
        <a:effectLst>
          <a:glow rad="228600">
            <a:schemeClr val="accent1">
              <a:satMod val="175000"/>
              <a:alpha val="40000"/>
            </a:schemeClr>
          </a:glow>
        </a:effectLst>
      </dgm:spPr>
      <dgm:t>
        <a:bodyPr/>
        <a:lstStyle/>
        <a:p>
          <a:r>
            <a:rPr lang="fr-FR" b="1" u="sng" dirty="0">
              <a:latin typeface="Times New Roman" panose="02020603050405020304" pitchFamily="18" charset="0"/>
              <a:cs typeface="Times New Roman" panose="02020603050405020304" pitchFamily="18" charset="0"/>
            </a:rPr>
            <a:t>Plan de l’exposé :</a:t>
          </a:r>
          <a:endParaRPr lang="x-none" dirty="0">
            <a:latin typeface="Times New Roman" panose="02020603050405020304" pitchFamily="18" charset="0"/>
            <a:cs typeface="Times New Roman" panose="02020603050405020304" pitchFamily="18" charset="0"/>
          </a:endParaRPr>
        </a:p>
      </dgm:t>
    </dgm:pt>
    <dgm:pt modelId="{B2EA8E5B-1070-42F1-8B91-03D1D8BB3C56}" type="parTrans" cxnId="{10E84F60-ED12-4939-8329-8ACCF260520C}">
      <dgm:prSet/>
      <dgm:spPr/>
      <dgm:t>
        <a:bodyPr/>
        <a:lstStyle/>
        <a:p>
          <a:endParaRPr lang="x-none"/>
        </a:p>
      </dgm:t>
    </dgm:pt>
    <dgm:pt modelId="{5513993C-0A56-43C6-9253-2AD9CCC5711F}" type="sibTrans" cxnId="{10E84F60-ED12-4939-8329-8ACCF260520C}">
      <dgm:prSet/>
      <dgm:spPr/>
      <dgm:t>
        <a:bodyPr/>
        <a:lstStyle/>
        <a:p>
          <a:endParaRPr lang="x-none"/>
        </a:p>
      </dgm:t>
    </dgm:pt>
    <dgm:pt modelId="{B0D83A68-8414-4C1B-8A9F-B675EC737695}" type="pres">
      <dgm:prSet presAssocID="{5D2C3D4A-327D-4008-B761-B20979D5E642}" presName="Name0" presStyleCnt="0">
        <dgm:presLayoutVars>
          <dgm:dir/>
          <dgm:animLvl val="lvl"/>
          <dgm:resizeHandles val="exact"/>
        </dgm:presLayoutVars>
      </dgm:prSet>
      <dgm:spPr/>
    </dgm:pt>
    <dgm:pt modelId="{B08EE3EA-F3AF-48A1-A3CE-E07F6E5B3629}" type="pres">
      <dgm:prSet presAssocID="{61B3F775-42C8-4173-A048-DC7FD832E761}" presName="parTxOnly" presStyleLbl="node1" presStyleIdx="0" presStyleCnt="1">
        <dgm:presLayoutVars>
          <dgm:chMax val="0"/>
          <dgm:chPref val="0"/>
          <dgm:bulletEnabled val="1"/>
        </dgm:presLayoutVars>
      </dgm:prSet>
      <dgm:spPr/>
    </dgm:pt>
  </dgm:ptLst>
  <dgm:cxnLst>
    <dgm:cxn modelId="{10E84F60-ED12-4939-8329-8ACCF260520C}" srcId="{5D2C3D4A-327D-4008-B761-B20979D5E642}" destId="{61B3F775-42C8-4173-A048-DC7FD832E761}" srcOrd="0" destOrd="0" parTransId="{B2EA8E5B-1070-42F1-8B91-03D1D8BB3C56}" sibTransId="{5513993C-0A56-43C6-9253-2AD9CCC5711F}"/>
    <dgm:cxn modelId="{04A5376F-41CD-490D-90D4-D8F4D47FD588}" type="presOf" srcId="{5D2C3D4A-327D-4008-B761-B20979D5E642}" destId="{B0D83A68-8414-4C1B-8A9F-B675EC737695}" srcOrd="0" destOrd="0" presId="urn:microsoft.com/office/officeart/2005/8/layout/chevron1"/>
    <dgm:cxn modelId="{4F61CFE0-AC73-4E29-BF1E-C07FFF136172}" type="presOf" srcId="{61B3F775-42C8-4173-A048-DC7FD832E761}" destId="{B08EE3EA-F3AF-48A1-A3CE-E07F6E5B3629}" srcOrd="0" destOrd="0" presId="urn:microsoft.com/office/officeart/2005/8/layout/chevron1"/>
    <dgm:cxn modelId="{F1A37EA7-62C4-406E-A982-AAC576DB2C0C}" type="presParOf" srcId="{B0D83A68-8414-4C1B-8A9F-B675EC737695}" destId="{B08EE3EA-F3AF-48A1-A3CE-E07F6E5B3629}"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502124F-3127-4AE8-8CCD-A291645F7F21}" type="doc">
      <dgm:prSet loTypeId="urn:microsoft.com/office/officeart/2005/8/layout/chevron1" loCatId="process" qsTypeId="urn:microsoft.com/office/officeart/2005/8/quickstyle/simple5" qsCatId="simple" csTypeId="urn:microsoft.com/office/officeart/2005/8/colors/accent1_5" csCatId="accent1" phldr="1"/>
      <dgm:spPr/>
      <dgm:t>
        <a:bodyPr/>
        <a:lstStyle/>
        <a:p>
          <a:endParaRPr lang="x-none"/>
        </a:p>
      </dgm:t>
    </dgm:pt>
    <dgm:pt modelId="{D762358D-ECDC-4C03-B689-DE934D446661}">
      <dgm:prSet custT="1"/>
      <dgm:spPr>
        <a:solidFill>
          <a:schemeClr val="bg2">
            <a:lumMod val="60000"/>
            <a:lumOff val="40000"/>
          </a:schemeClr>
        </a:solidFill>
        <a:ln>
          <a:solidFill>
            <a:schemeClr val="tx2">
              <a:lumMod val="75000"/>
            </a:schemeClr>
          </a:solidFill>
        </a:ln>
        <a:effectLst>
          <a:glow rad="228600">
            <a:schemeClr val="accent2">
              <a:satMod val="175000"/>
              <a:alpha val="40000"/>
            </a:schemeClr>
          </a:glow>
        </a:effectLst>
      </dgm:spPr>
      <dgm:t>
        <a:bodyPr/>
        <a:lstStyle/>
        <a:p>
          <a:pPr algn="r"/>
          <a:r>
            <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dgm:t>
    </dgm:pt>
    <dgm:pt modelId="{4EEBB635-D518-4098-A135-7A689AFC5BB6}" type="parTrans" cxnId="{AAC0C717-1FB5-49A2-9F29-057E1BD6E332}">
      <dgm:prSet/>
      <dgm:spPr/>
      <dgm:t>
        <a:bodyPr/>
        <a:lstStyle/>
        <a:p>
          <a:endParaRPr lang="x-none"/>
        </a:p>
      </dgm:t>
    </dgm:pt>
    <dgm:pt modelId="{D1EFD7C8-A2A9-4D87-80A8-9334DBFF6AAB}" type="sibTrans" cxnId="{AAC0C717-1FB5-49A2-9F29-057E1BD6E332}">
      <dgm:prSet/>
      <dgm:spPr/>
      <dgm:t>
        <a:bodyPr/>
        <a:lstStyle/>
        <a:p>
          <a:endParaRPr lang="x-none"/>
        </a:p>
      </dgm:t>
    </dgm:pt>
    <dgm:pt modelId="{A8C8A7CC-C781-4758-A863-E2C9E7EA8957}">
      <dgm:prSet custT="1"/>
      <dgm:spPr>
        <a:solidFill>
          <a:schemeClr val="bg2">
            <a:lumMod val="60000"/>
            <a:lumOff val="40000"/>
          </a:schemeClr>
        </a:solidFill>
        <a:effectLst>
          <a:glow rad="228600">
            <a:schemeClr val="accent2">
              <a:satMod val="175000"/>
              <a:alpha val="40000"/>
            </a:schemeClr>
          </a:glow>
        </a:effectLst>
      </dgm:spPr>
      <dgm:t>
        <a:bodyPr/>
        <a:lstStyle/>
        <a:p>
          <a:pPr algn="ctr"/>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 approches et problématique</a:t>
          </a:r>
        </a:p>
      </dgm:t>
    </dgm:pt>
    <dgm:pt modelId="{4493AB72-5CD0-4203-828B-D6C58DB17090}" type="parTrans" cxnId="{159A14AE-4D03-4A06-9566-3715D391FF96}">
      <dgm:prSet/>
      <dgm:spPr/>
      <dgm:t>
        <a:bodyPr/>
        <a:lstStyle/>
        <a:p>
          <a:endParaRPr lang="x-none"/>
        </a:p>
      </dgm:t>
    </dgm:pt>
    <dgm:pt modelId="{3DBEAD3B-D54C-4C72-BF80-B8C80472E03F}" type="sibTrans" cxnId="{159A14AE-4D03-4A06-9566-3715D391FF96}">
      <dgm:prSet/>
      <dgm:spPr/>
      <dgm:t>
        <a:bodyPr/>
        <a:lstStyle/>
        <a:p>
          <a:endParaRPr lang="x-none"/>
        </a:p>
      </dgm:t>
    </dgm:pt>
    <dgm:pt modelId="{AD613516-878F-41BC-81DA-33957805E184}">
      <dgm:prSet custT="1"/>
      <dgm:spPr>
        <a:effectLst>
          <a:glow rad="228600">
            <a:schemeClr val="accent1">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systèmes IHM </a:t>
          </a:r>
        </a:p>
      </dgm:t>
    </dgm:pt>
    <dgm:pt modelId="{BAF65F6C-DBE2-4870-8A45-33488121A715}" type="parTrans" cxnId="{B316E152-428D-4294-A069-9B42ED22C562}">
      <dgm:prSet/>
      <dgm:spPr/>
      <dgm:t>
        <a:bodyPr/>
        <a:lstStyle/>
        <a:p>
          <a:endParaRPr lang="x-none"/>
        </a:p>
      </dgm:t>
    </dgm:pt>
    <dgm:pt modelId="{820EDF41-8514-45E0-AA15-C9E5FA925DAB}" type="sibTrans" cxnId="{B316E152-428D-4294-A069-9B42ED22C562}">
      <dgm:prSet/>
      <dgm:spPr/>
      <dgm:t>
        <a:bodyPr/>
        <a:lstStyle/>
        <a:p>
          <a:endParaRPr lang="x-none"/>
        </a:p>
      </dgm:t>
    </dgm:pt>
    <dgm:pt modelId="{835A03C2-369D-42E1-91EC-E0F942C8D7E2}">
      <dgm:prSet custT="1"/>
      <dgm:spPr>
        <a:effectLst>
          <a:glow rad="228600">
            <a:schemeClr val="accent2">
              <a:satMod val="175000"/>
              <a:alpha val="40000"/>
            </a:schemeClr>
          </a:glow>
        </a:effectLst>
      </dgm:spPr>
      <dgm:t>
        <a:bodyPr/>
        <a:lstStyle/>
        <a:p>
          <a:r>
            <a:rPr lang="fr-FR" sz="11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INTERFACES</a:t>
          </a:r>
          <a:r>
            <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11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GESTUELLES</a:t>
          </a:r>
          <a:endPar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C9740946-EC34-4474-BA03-35ACF028CD65}" type="parTrans" cxnId="{C6DC809E-5E33-4387-93E5-224C7687DBC0}">
      <dgm:prSet/>
      <dgm:spPr/>
      <dgm:t>
        <a:bodyPr/>
        <a:lstStyle/>
        <a:p>
          <a:endParaRPr lang="x-none"/>
        </a:p>
      </dgm:t>
    </dgm:pt>
    <dgm:pt modelId="{46CCC108-1654-4C7B-860D-133B7CE55C8F}" type="sibTrans" cxnId="{C6DC809E-5E33-4387-93E5-224C7687DBC0}">
      <dgm:prSet/>
      <dgm:spPr/>
      <dgm:t>
        <a:bodyPr/>
        <a:lstStyle/>
        <a:p>
          <a:endParaRPr lang="x-none"/>
        </a:p>
      </dgm:t>
    </dgm:pt>
    <dgm:pt modelId="{1C1D78DF-A2CB-4C29-8B51-8E7D5E596A7E}">
      <dgm:prSet custT="1"/>
      <dgm:spPr>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du système proposé</a:t>
          </a:r>
        </a:p>
      </dgm:t>
    </dgm:pt>
    <dgm:pt modelId="{35384A41-572B-4339-9E27-A6B24A1BE738}" type="parTrans" cxnId="{BC85CE83-41FD-4DFB-B5CA-13B5EC9DB6CE}">
      <dgm:prSet/>
      <dgm:spPr/>
      <dgm:t>
        <a:bodyPr/>
        <a:lstStyle/>
        <a:p>
          <a:endParaRPr lang="x-none"/>
        </a:p>
      </dgm:t>
    </dgm:pt>
    <dgm:pt modelId="{15870038-2961-43C9-9363-0F159E2BE28E}" type="sibTrans" cxnId="{BC85CE83-41FD-4DFB-B5CA-13B5EC9DB6CE}">
      <dgm:prSet/>
      <dgm:spPr/>
      <dgm:t>
        <a:bodyPr/>
        <a:lstStyle/>
        <a:p>
          <a:endParaRPr lang="x-none"/>
        </a:p>
      </dgm:t>
    </dgm:pt>
    <dgm:pt modelId="{DE93E135-F167-4F31-8CB4-7B0D4AEC3262}">
      <dgm:prSet custT="1"/>
      <dgm:spPr>
        <a:effectLst>
          <a:glow rad="228600">
            <a:schemeClr val="accent2">
              <a:satMod val="175000"/>
              <a:alpha val="40000"/>
            </a:schemeClr>
          </a:glow>
        </a:effectLst>
      </dgm:spPr>
      <dgm:t>
        <a:bodyPr/>
        <a:lstStyle/>
        <a:p>
          <a:r>
            <a:rPr lang="fr-FR" sz="1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Implémentation et résultats pratiques </a:t>
          </a:r>
        </a:p>
      </dgm:t>
    </dgm:pt>
    <dgm:pt modelId="{E3B4F23B-2FF6-4D91-857B-9CF62FD976F0}" type="parTrans" cxnId="{90142482-B4C6-46E1-A992-084E3CAF68C1}">
      <dgm:prSet/>
      <dgm:spPr/>
      <dgm:t>
        <a:bodyPr/>
        <a:lstStyle/>
        <a:p>
          <a:endParaRPr lang="x-none"/>
        </a:p>
      </dgm:t>
    </dgm:pt>
    <dgm:pt modelId="{511B17F4-2638-4809-AC1F-43424E6A2710}" type="sibTrans" cxnId="{90142482-B4C6-46E1-A992-084E3CAF68C1}">
      <dgm:prSet/>
      <dgm:spPr/>
      <dgm:t>
        <a:bodyPr/>
        <a:lstStyle/>
        <a:p>
          <a:endParaRPr lang="x-none"/>
        </a:p>
      </dgm:t>
    </dgm:pt>
    <dgm:pt modelId="{B51919F4-6B1C-4B03-92FB-C57974BF0117}">
      <dgm:prSet custT="1"/>
      <dgm:spPr>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et perspectives   </a:t>
          </a:r>
          <a:endParaRPr lang="x-none" sz="1400"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55757C39-D50A-4921-9522-849348C3386C}" type="parTrans" cxnId="{04A51B71-B74F-4C1F-94F8-F56AEF745A67}">
      <dgm:prSet/>
      <dgm:spPr/>
      <dgm:t>
        <a:bodyPr/>
        <a:lstStyle/>
        <a:p>
          <a:endParaRPr lang="x-none"/>
        </a:p>
      </dgm:t>
    </dgm:pt>
    <dgm:pt modelId="{220A9BD8-EBFE-41FD-99D1-DB062A4F5D9F}" type="sibTrans" cxnId="{04A51B71-B74F-4C1F-94F8-F56AEF745A67}">
      <dgm:prSet/>
      <dgm:spPr/>
      <dgm:t>
        <a:bodyPr/>
        <a:lstStyle/>
        <a:p>
          <a:endParaRPr lang="x-none"/>
        </a:p>
      </dgm:t>
    </dgm:pt>
    <dgm:pt modelId="{405B5196-5976-45DE-8DFE-384F7B662EEC}" type="pres">
      <dgm:prSet presAssocID="{0502124F-3127-4AE8-8CCD-A291645F7F21}" presName="Name0" presStyleCnt="0">
        <dgm:presLayoutVars>
          <dgm:dir/>
          <dgm:animLvl val="lvl"/>
          <dgm:resizeHandles val="exact"/>
        </dgm:presLayoutVars>
      </dgm:prSet>
      <dgm:spPr/>
    </dgm:pt>
    <dgm:pt modelId="{BE19BABF-FBBE-4D56-93D4-315D5509099B}" type="pres">
      <dgm:prSet presAssocID="{D762358D-ECDC-4C03-B689-DE934D446661}" presName="parTxOnly" presStyleLbl="node1" presStyleIdx="0" presStyleCnt="7" custScaleX="105159" custScaleY="91981">
        <dgm:presLayoutVars>
          <dgm:chMax val="0"/>
          <dgm:chPref val="0"/>
          <dgm:bulletEnabled val="1"/>
        </dgm:presLayoutVars>
      </dgm:prSet>
      <dgm:spPr/>
    </dgm:pt>
    <dgm:pt modelId="{DD27807F-1092-452F-8DE3-0D10E16D7B62}" type="pres">
      <dgm:prSet presAssocID="{D1EFD7C8-A2A9-4D87-80A8-9334DBFF6AAB}" presName="parTxOnlySpace" presStyleCnt="0"/>
      <dgm:spPr/>
    </dgm:pt>
    <dgm:pt modelId="{FCA135E9-7F53-4508-A06F-6D2A37C94887}" type="pres">
      <dgm:prSet presAssocID="{A8C8A7CC-C781-4758-A863-E2C9E7EA8957}" presName="parTxOnly" presStyleLbl="node1" presStyleIdx="1" presStyleCnt="7" custScaleX="111542">
        <dgm:presLayoutVars>
          <dgm:chMax val="0"/>
          <dgm:chPref val="0"/>
          <dgm:bulletEnabled val="1"/>
        </dgm:presLayoutVars>
      </dgm:prSet>
      <dgm:spPr/>
    </dgm:pt>
    <dgm:pt modelId="{6CF7C2BB-2554-4133-8ECF-78221B99A5E6}" type="pres">
      <dgm:prSet presAssocID="{3DBEAD3B-D54C-4C72-BF80-B8C80472E03F}" presName="parTxOnlySpace" presStyleCnt="0"/>
      <dgm:spPr/>
    </dgm:pt>
    <dgm:pt modelId="{9A3A2F81-57CE-4753-8591-D4F18B308396}" type="pres">
      <dgm:prSet presAssocID="{AD613516-878F-41BC-81DA-33957805E184}" presName="parTxOnly" presStyleLbl="node1" presStyleIdx="2" presStyleCnt="7" custScaleX="102601" custScaleY="139942">
        <dgm:presLayoutVars>
          <dgm:chMax val="0"/>
          <dgm:chPref val="0"/>
          <dgm:bulletEnabled val="1"/>
        </dgm:presLayoutVars>
      </dgm:prSet>
      <dgm:spPr/>
    </dgm:pt>
    <dgm:pt modelId="{ED5CAAD0-F2A5-4749-BA1B-38C11C96EB44}" type="pres">
      <dgm:prSet presAssocID="{820EDF41-8514-45E0-AA15-C9E5FA925DAB}" presName="parTxOnlySpace" presStyleCnt="0"/>
      <dgm:spPr/>
    </dgm:pt>
    <dgm:pt modelId="{3DE5B971-854B-4BA8-BEFC-30CA262106E2}" type="pres">
      <dgm:prSet presAssocID="{835A03C2-369D-42E1-91EC-E0F942C8D7E2}" presName="parTxOnly" presStyleLbl="node1" presStyleIdx="3" presStyleCnt="7">
        <dgm:presLayoutVars>
          <dgm:chMax val="0"/>
          <dgm:chPref val="0"/>
          <dgm:bulletEnabled val="1"/>
        </dgm:presLayoutVars>
      </dgm:prSet>
      <dgm:spPr/>
    </dgm:pt>
    <dgm:pt modelId="{1E71457F-72E6-423B-9B04-88AC8CCF0ECB}" type="pres">
      <dgm:prSet presAssocID="{46CCC108-1654-4C7B-860D-133B7CE55C8F}" presName="parTxOnlySpace" presStyleCnt="0"/>
      <dgm:spPr/>
    </dgm:pt>
    <dgm:pt modelId="{51209881-7CBD-40A2-85CA-EAFDC81D60DA}" type="pres">
      <dgm:prSet presAssocID="{1C1D78DF-A2CB-4C29-8B51-8E7D5E596A7E}" presName="parTxOnly" presStyleLbl="node1" presStyleIdx="4" presStyleCnt="7">
        <dgm:presLayoutVars>
          <dgm:chMax val="0"/>
          <dgm:chPref val="0"/>
          <dgm:bulletEnabled val="1"/>
        </dgm:presLayoutVars>
      </dgm:prSet>
      <dgm:spPr/>
    </dgm:pt>
    <dgm:pt modelId="{483E983F-FB17-4CDD-9479-E68C45AE7A24}" type="pres">
      <dgm:prSet presAssocID="{15870038-2961-43C9-9363-0F159E2BE28E}" presName="parTxOnlySpace" presStyleCnt="0"/>
      <dgm:spPr/>
    </dgm:pt>
    <dgm:pt modelId="{8C8F5648-69B2-4728-8757-88891A796975}" type="pres">
      <dgm:prSet presAssocID="{DE93E135-F167-4F31-8CB4-7B0D4AEC3262}" presName="parTxOnly" presStyleLbl="node1" presStyleIdx="5" presStyleCnt="7" custScaleX="107023">
        <dgm:presLayoutVars>
          <dgm:chMax val="0"/>
          <dgm:chPref val="0"/>
          <dgm:bulletEnabled val="1"/>
        </dgm:presLayoutVars>
      </dgm:prSet>
      <dgm:spPr/>
    </dgm:pt>
    <dgm:pt modelId="{A2E2DADE-ECCE-4B38-9F24-AB4171B5DD28}" type="pres">
      <dgm:prSet presAssocID="{511B17F4-2638-4809-AC1F-43424E6A2710}" presName="parTxOnlySpace" presStyleCnt="0"/>
      <dgm:spPr/>
    </dgm:pt>
    <dgm:pt modelId="{A3C8A4A7-C3BE-49ED-81D1-1C26A8DC4BF7}" type="pres">
      <dgm:prSet presAssocID="{B51919F4-6B1C-4B03-92FB-C57974BF0117}" presName="parTxOnly" presStyleLbl="node1" presStyleIdx="6" presStyleCnt="7">
        <dgm:presLayoutVars>
          <dgm:chMax val="0"/>
          <dgm:chPref val="0"/>
          <dgm:bulletEnabled val="1"/>
        </dgm:presLayoutVars>
      </dgm:prSet>
      <dgm:spPr/>
    </dgm:pt>
  </dgm:ptLst>
  <dgm:cxnLst>
    <dgm:cxn modelId="{AAC0C717-1FB5-49A2-9F29-057E1BD6E332}" srcId="{0502124F-3127-4AE8-8CCD-A291645F7F21}" destId="{D762358D-ECDC-4C03-B689-DE934D446661}" srcOrd="0" destOrd="0" parTransId="{4EEBB635-D518-4098-A135-7A689AFC5BB6}" sibTransId="{D1EFD7C8-A2A9-4D87-80A8-9334DBFF6AAB}"/>
    <dgm:cxn modelId="{9203ED62-418F-45CD-884E-60D510B4C9C7}" type="presOf" srcId="{1C1D78DF-A2CB-4C29-8B51-8E7D5E596A7E}" destId="{51209881-7CBD-40A2-85CA-EAFDC81D60DA}" srcOrd="0" destOrd="0" presId="urn:microsoft.com/office/officeart/2005/8/layout/chevron1"/>
    <dgm:cxn modelId="{CB8EC369-1DFC-44D3-9EBB-AC5D639A3A7D}" type="presOf" srcId="{DE93E135-F167-4F31-8CB4-7B0D4AEC3262}" destId="{8C8F5648-69B2-4728-8757-88891A796975}" srcOrd="0" destOrd="0" presId="urn:microsoft.com/office/officeart/2005/8/layout/chevron1"/>
    <dgm:cxn modelId="{04A51B71-B74F-4C1F-94F8-F56AEF745A67}" srcId="{0502124F-3127-4AE8-8CCD-A291645F7F21}" destId="{B51919F4-6B1C-4B03-92FB-C57974BF0117}" srcOrd="6" destOrd="0" parTransId="{55757C39-D50A-4921-9522-849348C3386C}" sibTransId="{220A9BD8-EBFE-41FD-99D1-DB062A4F5D9F}"/>
    <dgm:cxn modelId="{B316E152-428D-4294-A069-9B42ED22C562}" srcId="{0502124F-3127-4AE8-8CCD-A291645F7F21}" destId="{AD613516-878F-41BC-81DA-33957805E184}" srcOrd="2" destOrd="0" parTransId="{BAF65F6C-DBE2-4870-8A45-33488121A715}" sibTransId="{820EDF41-8514-45E0-AA15-C9E5FA925DAB}"/>
    <dgm:cxn modelId="{E17A565A-FC4D-43A3-ADE9-4F71E683E7E0}" type="presOf" srcId="{0502124F-3127-4AE8-8CCD-A291645F7F21}" destId="{405B5196-5976-45DE-8DFE-384F7B662EEC}" srcOrd="0" destOrd="0" presId="urn:microsoft.com/office/officeart/2005/8/layout/chevron1"/>
    <dgm:cxn modelId="{90142482-B4C6-46E1-A992-084E3CAF68C1}" srcId="{0502124F-3127-4AE8-8CCD-A291645F7F21}" destId="{DE93E135-F167-4F31-8CB4-7B0D4AEC3262}" srcOrd="5" destOrd="0" parTransId="{E3B4F23B-2FF6-4D91-857B-9CF62FD976F0}" sibTransId="{511B17F4-2638-4809-AC1F-43424E6A2710}"/>
    <dgm:cxn modelId="{BC85CE83-41FD-4DFB-B5CA-13B5EC9DB6CE}" srcId="{0502124F-3127-4AE8-8CCD-A291645F7F21}" destId="{1C1D78DF-A2CB-4C29-8B51-8E7D5E596A7E}" srcOrd="4" destOrd="0" parTransId="{35384A41-572B-4339-9E27-A6B24A1BE738}" sibTransId="{15870038-2961-43C9-9363-0F159E2BE28E}"/>
    <dgm:cxn modelId="{D8A44C8F-B0EA-49FF-A36A-FAC3E2E19083}" type="presOf" srcId="{AD613516-878F-41BC-81DA-33957805E184}" destId="{9A3A2F81-57CE-4753-8591-D4F18B308396}" srcOrd="0" destOrd="0" presId="urn:microsoft.com/office/officeart/2005/8/layout/chevron1"/>
    <dgm:cxn modelId="{C6DC809E-5E33-4387-93E5-224C7687DBC0}" srcId="{0502124F-3127-4AE8-8CCD-A291645F7F21}" destId="{835A03C2-369D-42E1-91EC-E0F942C8D7E2}" srcOrd="3" destOrd="0" parTransId="{C9740946-EC34-4474-BA03-35ACF028CD65}" sibTransId="{46CCC108-1654-4C7B-860D-133B7CE55C8F}"/>
    <dgm:cxn modelId="{486DDCA9-35B6-4CAA-9CE1-25A835700ED8}" type="presOf" srcId="{D762358D-ECDC-4C03-B689-DE934D446661}" destId="{BE19BABF-FBBE-4D56-93D4-315D5509099B}" srcOrd="0" destOrd="0" presId="urn:microsoft.com/office/officeart/2005/8/layout/chevron1"/>
    <dgm:cxn modelId="{159A14AE-4D03-4A06-9566-3715D391FF96}" srcId="{0502124F-3127-4AE8-8CCD-A291645F7F21}" destId="{A8C8A7CC-C781-4758-A863-E2C9E7EA8957}" srcOrd="1" destOrd="0" parTransId="{4493AB72-5CD0-4203-828B-D6C58DB17090}" sibTransId="{3DBEAD3B-D54C-4C72-BF80-B8C80472E03F}"/>
    <dgm:cxn modelId="{049F57C0-AB08-4EC1-8929-E89216971F29}" type="presOf" srcId="{A8C8A7CC-C781-4758-A863-E2C9E7EA8957}" destId="{FCA135E9-7F53-4508-A06F-6D2A37C94887}" srcOrd="0" destOrd="0" presId="urn:microsoft.com/office/officeart/2005/8/layout/chevron1"/>
    <dgm:cxn modelId="{A6A7A3C3-D1D0-4CBC-B314-F385869F86AB}" type="presOf" srcId="{835A03C2-369D-42E1-91EC-E0F942C8D7E2}" destId="{3DE5B971-854B-4BA8-BEFC-30CA262106E2}" srcOrd="0" destOrd="0" presId="urn:microsoft.com/office/officeart/2005/8/layout/chevron1"/>
    <dgm:cxn modelId="{2B9515E2-1C7C-4B35-9DD1-7D933F7537F9}" type="presOf" srcId="{B51919F4-6B1C-4B03-92FB-C57974BF0117}" destId="{A3C8A4A7-C3BE-49ED-81D1-1C26A8DC4BF7}" srcOrd="0" destOrd="0" presId="urn:microsoft.com/office/officeart/2005/8/layout/chevron1"/>
    <dgm:cxn modelId="{A85F050C-17B2-4059-BDB9-F1F9B5EC3FA6}" type="presParOf" srcId="{405B5196-5976-45DE-8DFE-384F7B662EEC}" destId="{BE19BABF-FBBE-4D56-93D4-315D5509099B}" srcOrd="0" destOrd="0" presId="urn:microsoft.com/office/officeart/2005/8/layout/chevron1"/>
    <dgm:cxn modelId="{6B3225EC-0BF1-4C97-A28D-71C2E26A1F48}" type="presParOf" srcId="{405B5196-5976-45DE-8DFE-384F7B662EEC}" destId="{DD27807F-1092-452F-8DE3-0D10E16D7B62}" srcOrd="1" destOrd="0" presId="urn:microsoft.com/office/officeart/2005/8/layout/chevron1"/>
    <dgm:cxn modelId="{ADDAC0A6-D145-4D00-9140-844DF68D6D90}" type="presParOf" srcId="{405B5196-5976-45DE-8DFE-384F7B662EEC}" destId="{FCA135E9-7F53-4508-A06F-6D2A37C94887}" srcOrd="2" destOrd="0" presId="urn:microsoft.com/office/officeart/2005/8/layout/chevron1"/>
    <dgm:cxn modelId="{6503A9A1-5307-4283-BA68-56D63C525AA5}" type="presParOf" srcId="{405B5196-5976-45DE-8DFE-384F7B662EEC}" destId="{6CF7C2BB-2554-4133-8ECF-78221B99A5E6}" srcOrd="3" destOrd="0" presId="urn:microsoft.com/office/officeart/2005/8/layout/chevron1"/>
    <dgm:cxn modelId="{D295AC82-2366-4EBC-82E1-E05B4B952013}" type="presParOf" srcId="{405B5196-5976-45DE-8DFE-384F7B662EEC}" destId="{9A3A2F81-57CE-4753-8591-D4F18B308396}" srcOrd="4" destOrd="0" presId="urn:microsoft.com/office/officeart/2005/8/layout/chevron1"/>
    <dgm:cxn modelId="{AA036A92-CCB7-4C3E-876C-BC1BD9F45B24}" type="presParOf" srcId="{405B5196-5976-45DE-8DFE-384F7B662EEC}" destId="{ED5CAAD0-F2A5-4749-BA1B-38C11C96EB44}" srcOrd="5" destOrd="0" presId="urn:microsoft.com/office/officeart/2005/8/layout/chevron1"/>
    <dgm:cxn modelId="{9D50B401-312D-4E3F-9FA5-48917034F602}" type="presParOf" srcId="{405B5196-5976-45DE-8DFE-384F7B662EEC}" destId="{3DE5B971-854B-4BA8-BEFC-30CA262106E2}" srcOrd="6" destOrd="0" presId="urn:microsoft.com/office/officeart/2005/8/layout/chevron1"/>
    <dgm:cxn modelId="{E1AC3BA2-91B7-4650-9911-CDA16BF74910}" type="presParOf" srcId="{405B5196-5976-45DE-8DFE-384F7B662EEC}" destId="{1E71457F-72E6-423B-9B04-88AC8CCF0ECB}" srcOrd="7" destOrd="0" presId="urn:microsoft.com/office/officeart/2005/8/layout/chevron1"/>
    <dgm:cxn modelId="{DCEA2FE0-8024-4FFF-A9A1-F0F6B5553EF1}" type="presParOf" srcId="{405B5196-5976-45DE-8DFE-384F7B662EEC}" destId="{51209881-7CBD-40A2-85CA-EAFDC81D60DA}" srcOrd="8" destOrd="0" presId="urn:microsoft.com/office/officeart/2005/8/layout/chevron1"/>
    <dgm:cxn modelId="{690D62F0-771C-4F17-9962-7AA546C23EB9}" type="presParOf" srcId="{405B5196-5976-45DE-8DFE-384F7B662EEC}" destId="{483E983F-FB17-4CDD-9479-E68C45AE7A24}" srcOrd="9" destOrd="0" presId="urn:microsoft.com/office/officeart/2005/8/layout/chevron1"/>
    <dgm:cxn modelId="{BDEC2EED-2BC6-4287-AD3A-9F9E11AB07B2}" type="presParOf" srcId="{405B5196-5976-45DE-8DFE-384F7B662EEC}" destId="{8C8F5648-69B2-4728-8757-88891A796975}" srcOrd="10" destOrd="0" presId="urn:microsoft.com/office/officeart/2005/8/layout/chevron1"/>
    <dgm:cxn modelId="{F533DE25-87B0-441A-9D51-29DEB0B4A9DD}" type="presParOf" srcId="{405B5196-5976-45DE-8DFE-384F7B662EEC}" destId="{A2E2DADE-ECCE-4B38-9F24-AB4171B5DD28}" srcOrd="11" destOrd="0" presId="urn:microsoft.com/office/officeart/2005/8/layout/chevron1"/>
    <dgm:cxn modelId="{A213E90D-F4EE-4D49-AA6D-BC7DCE731E33}" type="presParOf" srcId="{405B5196-5976-45DE-8DFE-384F7B662EEC}" destId="{A3C8A4A7-C3BE-49ED-81D1-1C26A8DC4BF7}"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4B9CE37-44CE-4C10-97BC-6171D739C85A}"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x-none"/>
        </a:p>
      </dgm:t>
    </dgm:pt>
    <dgm:pt modelId="{20FBF562-1835-4C4A-894B-F8A9347012FB}">
      <dgm:prSet custT="1"/>
      <dgm:spPr/>
      <dgm:t>
        <a:bodyPr/>
        <a:lstStyle/>
        <a:p>
          <a:r>
            <a:rPr lang="fr-FR" sz="2800" b="1" dirty="0">
              <a:latin typeface="Times New Roman" panose="02020603050405020304" pitchFamily="18" charset="0"/>
              <a:cs typeface="Times New Roman" panose="02020603050405020304" pitchFamily="18" charset="0"/>
            </a:rPr>
            <a:t>Les méthodes principales</a:t>
          </a:r>
          <a:endParaRPr lang="x-none" sz="2800" b="1" dirty="0">
            <a:latin typeface="Times New Roman" panose="02020603050405020304" pitchFamily="18" charset="0"/>
            <a:cs typeface="Times New Roman" panose="02020603050405020304" pitchFamily="18" charset="0"/>
          </a:endParaRPr>
        </a:p>
      </dgm:t>
    </dgm:pt>
    <dgm:pt modelId="{80E03840-34A2-4604-9F76-20BCB0826563}" type="parTrans" cxnId="{45C1D627-79A2-48F4-8B50-4CD8FD49E031}">
      <dgm:prSet/>
      <dgm:spPr/>
      <dgm:t>
        <a:bodyPr/>
        <a:lstStyle/>
        <a:p>
          <a:endParaRPr lang="x-none" sz="2800" b="1">
            <a:latin typeface="Times New Roman" panose="02020603050405020304" pitchFamily="18" charset="0"/>
            <a:cs typeface="Times New Roman" panose="02020603050405020304" pitchFamily="18" charset="0"/>
          </a:endParaRPr>
        </a:p>
      </dgm:t>
    </dgm:pt>
    <dgm:pt modelId="{477733DF-AFDB-41CD-B866-5FDCCFA29E1F}" type="sibTrans" cxnId="{45C1D627-79A2-48F4-8B50-4CD8FD49E031}">
      <dgm:prSet/>
      <dgm:spPr/>
      <dgm:t>
        <a:bodyPr/>
        <a:lstStyle/>
        <a:p>
          <a:endParaRPr lang="x-none" sz="2800" b="1">
            <a:latin typeface="Times New Roman" panose="02020603050405020304" pitchFamily="18" charset="0"/>
            <a:cs typeface="Times New Roman" panose="02020603050405020304" pitchFamily="18" charset="0"/>
          </a:endParaRPr>
        </a:p>
      </dgm:t>
    </dgm:pt>
    <dgm:pt modelId="{2F6803A2-55DE-4326-A67B-B75520D8DA35}">
      <dgm:prSet custT="1"/>
      <dgm:spPr/>
      <dgm:t>
        <a:bodyPr/>
        <a:lstStyle/>
        <a:p>
          <a:r>
            <a:rPr lang="fr-FR" sz="2800" b="1" dirty="0">
              <a:latin typeface="Times New Roman" panose="02020603050405020304" pitchFamily="18" charset="0"/>
              <a:cs typeface="Times New Roman" panose="02020603050405020304" pitchFamily="18" charset="0"/>
            </a:rPr>
            <a:t>Les fonctions du geste humain</a:t>
          </a:r>
          <a:endParaRPr lang="x-none" sz="2800" b="1" dirty="0">
            <a:latin typeface="Times New Roman" panose="02020603050405020304" pitchFamily="18" charset="0"/>
            <a:cs typeface="Times New Roman" panose="02020603050405020304" pitchFamily="18" charset="0"/>
          </a:endParaRPr>
        </a:p>
      </dgm:t>
    </dgm:pt>
    <dgm:pt modelId="{B52C8456-1302-4C99-BA70-31AFE021804E}" type="parTrans" cxnId="{9A6D26E6-F80B-471C-A6C5-BEF1B07320A2}">
      <dgm:prSet/>
      <dgm:spPr/>
      <dgm:t>
        <a:bodyPr/>
        <a:lstStyle/>
        <a:p>
          <a:endParaRPr lang="x-none" sz="2800" b="1">
            <a:latin typeface="Times New Roman" panose="02020603050405020304" pitchFamily="18" charset="0"/>
            <a:cs typeface="Times New Roman" panose="02020603050405020304" pitchFamily="18" charset="0"/>
          </a:endParaRPr>
        </a:p>
      </dgm:t>
    </dgm:pt>
    <dgm:pt modelId="{9BD11D24-1851-48AA-99D8-FFEB7DF72D42}" type="sibTrans" cxnId="{9A6D26E6-F80B-471C-A6C5-BEF1B07320A2}">
      <dgm:prSet/>
      <dgm:spPr/>
      <dgm:t>
        <a:bodyPr/>
        <a:lstStyle/>
        <a:p>
          <a:endParaRPr lang="x-none" sz="2800" b="1">
            <a:latin typeface="Times New Roman" panose="02020603050405020304" pitchFamily="18" charset="0"/>
            <a:cs typeface="Times New Roman" panose="02020603050405020304" pitchFamily="18" charset="0"/>
          </a:endParaRPr>
        </a:p>
      </dgm:t>
    </dgm:pt>
    <dgm:pt modelId="{FA088CA2-6579-4D5F-BD1F-C29DC37B87D7}">
      <dgm:prSet custT="1"/>
      <dgm:spPr/>
      <dgm:t>
        <a:bodyPr/>
        <a:lstStyle/>
        <a:p>
          <a:r>
            <a:rPr lang="fr-FR" sz="2800" b="1" dirty="0">
              <a:latin typeface="Times New Roman" panose="02020603050405020304" pitchFamily="18" charset="0"/>
              <a:cs typeface="Times New Roman" panose="02020603050405020304" pitchFamily="18" charset="0"/>
            </a:rPr>
            <a:t>Domaines d’application</a:t>
          </a:r>
          <a:endParaRPr lang="x-none" sz="2800" b="1" dirty="0">
            <a:latin typeface="Times New Roman" panose="02020603050405020304" pitchFamily="18" charset="0"/>
            <a:cs typeface="Times New Roman" panose="02020603050405020304" pitchFamily="18" charset="0"/>
          </a:endParaRPr>
        </a:p>
      </dgm:t>
    </dgm:pt>
    <dgm:pt modelId="{B91B6F6B-6D3C-4FBB-BECD-93B5E94A9E44}" type="parTrans" cxnId="{603D4DB7-F674-467A-89CE-8308AA9975C5}">
      <dgm:prSet/>
      <dgm:spPr/>
      <dgm:t>
        <a:bodyPr/>
        <a:lstStyle/>
        <a:p>
          <a:endParaRPr lang="x-none" sz="2800" b="1">
            <a:latin typeface="Times New Roman" panose="02020603050405020304" pitchFamily="18" charset="0"/>
            <a:cs typeface="Times New Roman" panose="02020603050405020304" pitchFamily="18" charset="0"/>
          </a:endParaRPr>
        </a:p>
      </dgm:t>
    </dgm:pt>
    <dgm:pt modelId="{CBF309F8-CC52-4DEE-9D6C-85574B8CB8B7}" type="sibTrans" cxnId="{603D4DB7-F674-467A-89CE-8308AA9975C5}">
      <dgm:prSet/>
      <dgm:spPr/>
      <dgm:t>
        <a:bodyPr/>
        <a:lstStyle/>
        <a:p>
          <a:endParaRPr lang="x-none" sz="2800" b="1">
            <a:latin typeface="Times New Roman" panose="02020603050405020304" pitchFamily="18" charset="0"/>
            <a:cs typeface="Times New Roman" panose="02020603050405020304" pitchFamily="18" charset="0"/>
          </a:endParaRPr>
        </a:p>
      </dgm:t>
    </dgm:pt>
    <dgm:pt modelId="{64D96074-35A5-4341-80D1-90744057F6AC}" type="pres">
      <dgm:prSet presAssocID="{14B9CE37-44CE-4C10-97BC-6171D739C85A}" presName="vert0" presStyleCnt="0">
        <dgm:presLayoutVars>
          <dgm:dir/>
          <dgm:animOne val="branch"/>
          <dgm:animLvl val="lvl"/>
        </dgm:presLayoutVars>
      </dgm:prSet>
      <dgm:spPr/>
    </dgm:pt>
    <dgm:pt modelId="{A8F9A229-A752-41E4-8F15-B1C577631B9C}" type="pres">
      <dgm:prSet presAssocID="{20FBF562-1835-4C4A-894B-F8A9347012FB}" presName="thickLine" presStyleLbl="alignNode1" presStyleIdx="0" presStyleCnt="3"/>
      <dgm:spPr/>
    </dgm:pt>
    <dgm:pt modelId="{83C9845B-F143-469E-BF26-A755337B5876}" type="pres">
      <dgm:prSet presAssocID="{20FBF562-1835-4C4A-894B-F8A9347012FB}" presName="horz1" presStyleCnt="0"/>
      <dgm:spPr/>
    </dgm:pt>
    <dgm:pt modelId="{1C9FAA8D-CD9B-4C74-9EEA-330EDBF81ECF}" type="pres">
      <dgm:prSet presAssocID="{20FBF562-1835-4C4A-894B-F8A9347012FB}" presName="tx1" presStyleLbl="revTx" presStyleIdx="0" presStyleCnt="3"/>
      <dgm:spPr/>
    </dgm:pt>
    <dgm:pt modelId="{B43BB4B1-19B3-4E58-9341-0CCFDA701F20}" type="pres">
      <dgm:prSet presAssocID="{20FBF562-1835-4C4A-894B-F8A9347012FB}" presName="vert1" presStyleCnt="0"/>
      <dgm:spPr/>
    </dgm:pt>
    <dgm:pt modelId="{209ADAF4-6D39-479B-8E60-3DFACD3093AD}" type="pres">
      <dgm:prSet presAssocID="{2F6803A2-55DE-4326-A67B-B75520D8DA35}" presName="thickLine" presStyleLbl="alignNode1" presStyleIdx="1" presStyleCnt="3" custLinFactNeighborX="-733" custLinFactNeighborY="-11431"/>
      <dgm:spPr/>
    </dgm:pt>
    <dgm:pt modelId="{18AF1D8A-4DA1-4FA8-8F40-870AE5E031D9}" type="pres">
      <dgm:prSet presAssocID="{2F6803A2-55DE-4326-A67B-B75520D8DA35}" presName="horz1" presStyleCnt="0"/>
      <dgm:spPr/>
    </dgm:pt>
    <dgm:pt modelId="{FDEA7D1D-4F33-468F-93DA-0A4305081EA3}" type="pres">
      <dgm:prSet presAssocID="{2F6803A2-55DE-4326-A67B-B75520D8DA35}" presName="tx1" presStyleLbl="revTx" presStyleIdx="1" presStyleCnt="3" custLinFactNeighborX="4876" custLinFactNeighborY="10036"/>
      <dgm:spPr/>
    </dgm:pt>
    <dgm:pt modelId="{399028FE-5FB1-4020-8C1E-8CFB83291EB1}" type="pres">
      <dgm:prSet presAssocID="{2F6803A2-55DE-4326-A67B-B75520D8DA35}" presName="vert1" presStyleCnt="0"/>
      <dgm:spPr/>
    </dgm:pt>
    <dgm:pt modelId="{2402B05A-247A-43B9-B9EC-380225583F6F}" type="pres">
      <dgm:prSet presAssocID="{FA088CA2-6579-4D5F-BD1F-C29DC37B87D7}" presName="thickLine" presStyleLbl="alignNode1" presStyleIdx="2" presStyleCnt="3" custLinFactNeighborY="-19514"/>
      <dgm:spPr/>
    </dgm:pt>
    <dgm:pt modelId="{3EA70714-5B5E-457F-B8B0-988E5BF9A936}" type="pres">
      <dgm:prSet presAssocID="{FA088CA2-6579-4D5F-BD1F-C29DC37B87D7}" presName="horz1" presStyleCnt="0"/>
      <dgm:spPr/>
    </dgm:pt>
    <dgm:pt modelId="{C5AA944E-B704-48C3-8860-FBA0DBE46086}" type="pres">
      <dgm:prSet presAssocID="{FA088CA2-6579-4D5F-BD1F-C29DC37B87D7}" presName="tx1" presStyleLbl="revTx" presStyleIdx="2" presStyleCnt="3"/>
      <dgm:spPr/>
    </dgm:pt>
    <dgm:pt modelId="{8ED3E0F6-D00A-4F45-AED1-6DE414680AB6}" type="pres">
      <dgm:prSet presAssocID="{FA088CA2-6579-4D5F-BD1F-C29DC37B87D7}" presName="vert1" presStyleCnt="0"/>
      <dgm:spPr/>
    </dgm:pt>
  </dgm:ptLst>
  <dgm:cxnLst>
    <dgm:cxn modelId="{45C1D627-79A2-48F4-8B50-4CD8FD49E031}" srcId="{14B9CE37-44CE-4C10-97BC-6171D739C85A}" destId="{20FBF562-1835-4C4A-894B-F8A9347012FB}" srcOrd="0" destOrd="0" parTransId="{80E03840-34A2-4604-9F76-20BCB0826563}" sibTransId="{477733DF-AFDB-41CD-B866-5FDCCFA29E1F}"/>
    <dgm:cxn modelId="{FF403F44-7956-45B9-B71C-87E48E1E3637}" type="presOf" srcId="{2F6803A2-55DE-4326-A67B-B75520D8DA35}" destId="{FDEA7D1D-4F33-468F-93DA-0A4305081EA3}" srcOrd="0" destOrd="0" presId="urn:microsoft.com/office/officeart/2008/layout/LinedList"/>
    <dgm:cxn modelId="{7808F190-B495-4B0D-8648-DE9EE5AB148A}" type="presOf" srcId="{FA088CA2-6579-4D5F-BD1F-C29DC37B87D7}" destId="{C5AA944E-B704-48C3-8860-FBA0DBE46086}" srcOrd="0" destOrd="0" presId="urn:microsoft.com/office/officeart/2008/layout/LinedList"/>
    <dgm:cxn modelId="{326A23AC-5CFF-49FE-933D-1615CEC7F48F}" type="presOf" srcId="{20FBF562-1835-4C4A-894B-F8A9347012FB}" destId="{1C9FAA8D-CD9B-4C74-9EEA-330EDBF81ECF}" srcOrd="0" destOrd="0" presId="urn:microsoft.com/office/officeart/2008/layout/LinedList"/>
    <dgm:cxn modelId="{603D4DB7-F674-467A-89CE-8308AA9975C5}" srcId="{14B9CE37-44CE-4C10-97BC-6171D739C85A}" destId="{FA088CA2-6579-4D5F-BD1F-C29DC37B87D7}" srcOrd="2" destOrd="0" parTransId="{B91B6F6B-6D3C-4FBB-BECD-93B5E94A9E44}" sibTransId="{CBF309F8-CC52-4DEE-9D6C-85574B8CB8B7}"/>
    <dgm:cxn modelId="{9A6D26E6-F80B-471C-A6C5-BEF1B07320A2}" srcId="{14B9CE37-44CE-4C10-97BC-6171D739C85A}" destId="{2F6803A2-55DE-4326-A67B-B75520D8DA35}" srcOrd="1" destOrd="0" parTransId="{B52C8456-1302-4C99-BA70-31AFE021804E}" sibTransId="{9BD11D24-1851-48AA-99D8-FFEB7DF72D42}"/>
    <dgm:cxn modelId="{B650DBED-3E77-46BC-BE44-1D98A9AD8C1D}" type="presOf" srcId="{14B9CE37-44CE-4C10-97BC-6171D739C85A}" destId="{64D96074-35A5-4341-80D1-90744057F6AC}" srcOrd="0" destOrd="0" presId="urn:microsoft.com/office/officeart/2008/layout/LinedList"/>
    <dgm:cxn modelId="{C75CE633-5580-42D9-9C86-BBFEA82D6BD8}" type="presParOf" srcId="{64D96074-35A5-4341-80D1-90744057F6AC}" destId="{A8F9A229-A752-41E4-8F15-B1C577631B9C}" srcOrd="0" destOrd="0" presId="urn:microsoft.com/office/officeart/2008/layout/LinedList"/>
    <dgm:cxn modelId="{072E04CD-7C4B-4844-8A7B-C6E4A90CF49C}" type="presParOf" srcId="{64D96074-35A5-4341-80D1-90744057F6AC}" destId="{83C9845B-F143-469E-BF26-A755337B5876}" srcOrd="1" destOrd="0" presId="urn:microsoft.com/office/officeart/2008/layout/LinedList"/>
    <dgm:cxn modelId="{3240C2B1-CF0C-4365-8BE1-6C8CEAFE5183}" type="presParOf" srcId="{83C9845B-F143-469E-BF26-A755337B5876}" destId="{1C9FAA8D-CD9B-4C74-9EEA-330EDBF81ECF}" srcOrd="0" destOrd="0" presId="urn:microsoft.com/office/officeart/2008/layout/LinedList"/>
    <dgm:cxn modelId="{F86FCEF2-BBD7-498E-8DA4-CCE997582EF7}" type="presParOf" srcId="{83C9845B-F143-469E-BF26-A755337B5876}" destId="{B43BB4B1-19B3-4E58-9341-0CCFDA701F20}" srcOrd="1" destOrd="0" presId="urn:microsoft.com/office/officeart/2008/layout/LinedList"/>
    <dgm:cxn modelId="{8008ABE7-D94B-4FDA-9526-1024A8D77BAA}" type="presParOf" srcId="{64D96074-35A5-4341-80D1-90744057F6AC}" destId="{209ADAF4-6D39-479B-8E60-3DFACD3093AD}" srcOrd="2" destOrd="0" presId="urn:microsoft.com/office/officeart/2008/layout/LinedList"/>
    <dgm:cxn modelId="{4FD78DCC-FDC1-4749-BC61-EC3ED1C02117}" type="presParOf" srcId="{64D96074-35A5-4341-80D1-90744057F6AC}" destId="{18AF1D8A-4DA1-4FA8-8F40-870AE5E031D9}" srcOrd="3" destOrd="0" presId="urn:microsoft.com/office/officeart/2008/layout/LinedList"/>
    <dgm:cxn modelId="{47A7828E-9481-4A9B-8C81-0B4430A2D2CB}" type="presParOf" srcId="{18AF1D8A-4DA1-4FA8-8F40-870AE5E031D9}" destId="{FDEA7D1D-4F33-468F-93DA-0A4305081EA3}" srcOrd="0" destOrd="0" presId="urn:microsoft.com/office/officeart/2008/layout/LinedList"/>
    <dgm:cxn modelId="{E488D580-7045-47DD-9A13-99BD80D5F3E3}" type="presParOf" srcId="{18AF1D8A-4DA1-4FA8-8F40-870AE5E031D9}" destId="{399028FE-5FB1-4020-8C1E-8CFB83291EB1}" srcOrd="1" destOrd="0" presId="urn:microsoft.com/office/officeart/2008/layout/LinedList"/>
    <dgm:cxn modelId="{23A548CD-7AFE-49FF-99D7-0A449F9894C7}" type="presParOf" srcId="{64D96074-35A5-4341-80D1-90744057F6AC}" destId="{2402B05A-247A-43B9-B9EC-380225583F6F}" srcOrd="4" destOrd="0" presId="urn:microsoft.com/office/officeart/2008/layout/LinedList"/>
    <dgm:cxn modelId="{6564C907-BD63-4990-9A2D-F68B22371BB4}" type="presParOf" srcId="{64D96074-35A5-4341-80D1-90744057F6AC}" destId="{3EA70714-5B5E-457F-B8B0-988E5BF9A936}" srcOrd="5" destOrd="0" presId="urn:microsoft.com/office/officeart/2008/layout/LinedList"/>
    <dgm:cxn modelId="{5AECAD48-2EA4-4036-BEB6-C39A093F44FC}" type="presParOf" srcId="{3EA70714-5B5E-457F-B8B0-988E5BF9A936}" destId="{C5AA944E-B704-48C3-8860-FBA0DBE46086}" srcOrd="0" destOrd="0" presId="urn:microsoft.com/office/officeart/2008/layout/LinedList"/>
    <dgm:cxn modelId="{9E043DFE-3476-40DB-B635-FAD29456DC02}" type="presParOf" srcId="{3EA70714-5B5E-457F-B8B0-988E5BF9A936}" destId="{8ED3E0F6-D00A-4F45-AED1-6DE414680AB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502124F-3127-4AE8-8CCD-A291645F7F21}" type="doc">
      <dgm:prSet loTypeId="urn:microsoft.com/office/officeart/2005/8/layout/chevron1" loCatId="process" qsTypeId="urn:microsoft.com/office/officeart/2005/8/quickstyle/simple5" qsCatId="simple" csTypeId="urn:microsoft.com/office/officeart/2005/8/colors/accent1_5" csCatId="accent1" phldr="1"/>
      <dgm:spPr/>
      <dgm:t>
        <a:bodyPr/>
        <a:lstStyle/>
        <a:p>
          <a:endParaRPr lang="x-none"/>
        </a:p>
      </dgm:t>
    </dgm:pt>
    <dgm:pt modelId="{D762358D-ECDC-4C03-B689-DE934D446661}">
      <dgm:prSet custT="1"/>
      <dgm:spPr>
        <a:solidFill>
          <a:schemeClr val="bg2">
            <a:lumMod val="60000"/>
            <a:lumOff val="40000"/>
          </a:schemeClr>
        </a:solidFill>
        <a:ln>
          <a:solidFill>
            <a:schemeClr val="tx2">
              <a:lumMod val="75000"/>
            </a:schemeClr>
          </a:solidFill>
        </a:ln>
        <a:effectLst>
          <a:glow rad="228600">
            <a:schemeClr val="accent2">
              <a:satMod val="175000"/>
              <a:alpha val="40000"/>
            </a:schemeClr>
          </a:glow>
        </a:effectLst>
      </dgm:spPr>
      <dgm:t>
        <a:bodyPr/>
        <a:lstStyle/>
        <a:p>
          <a:pPr algn="r"/>
          <a:r>
            <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dgm:t>
    </dgm:pt>
    <dgm:pt modelId="{4EEBB635-D518-4098-A135-7A689AFC5BB6}" type="parTrans" cxnId="{AAC0C717-1FB5-49A2-9F29-057E1BD6E332}">
      <dgm:prSet/>
      <dgm:spPr/>
      <dgm:t>
        <a:bodyPr/>
        <a:lstStyle/>
        <a:p>
          <a:endParaRPr lang="x-none"/>
        </a:p>
      </dgm:t>
    </dgm:pt>
    <dgm:pt modelId="{D1EFD7C8-A2A9-4D87-80A8-9334DBFF6AAB}" type="sibTrans" cxnId="{AAC0C717-1FB5-49A2-9F29-057E1BD6E332}">
      <dgm:prSet/>
      <dgm:spPr/>
      <dgm:t>
        <a:bodyPr/>
        <a:lstStyle/>
        <a:p>
          <a:endParaRPr lang="x-none"/>
        </a:p>
      </dgm:t>
    </dgm:pt>
    <dgm:pt modelId="{A8C8A7CC-C781-4758-A863-E2C9E7EA8957}">
      <dgm:prSet custT="1"/>
      <dgm:spPr>
        <a:solidFill>
          <a:schemeClr val="bg2">
            <a:lumMod val="60000"/>
            <a:lumOff val="40000"/>
          </a:schemeClr>
        </a:solidFill>
        <a:effectLst>
          <a:glow rad="228600">
            <a:schemeClr val="accent2">
              <a:satMod val="175000"/>
              <a:alpha val="40000"/>
            </a:schemeClr>
          </a:glow>
        </a:effectLst>
      </dgm:spPr>
      <dgm:t>
        <a:bodyPr/>
        <a:lstStyle/>
        <a:p>
          <a:pPr algn="ctr"/>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 approche s et problématique</a:t>
          </a:r>
        </a:p>
      </dgm:t>
    </dgm:pt>
    <dgm:pt modelId="{4493AB72-5CD0-4203-828B-D6C58DB17090}" type="parTrans" cxnId="{159A14AE-4D03-4A06-9566-3715D391FF96}">
      <dgm:prSet/>
      <dgm:spPr/>
      <dgm:t>
        <a:bodyPr/>
        <a:lstStyle/>
        <a:p>
          <a:endParaRPr lang="x-none"/>
        </a:p>
      </dgm:t>
    </dgm:pt>
    <dgm:pt modelId="{3DBEAD3B-D54C-4C72-BF80-B8C80472E03F}" type="sibTrans" cxnId="{159A14AE-4D03-4A06-9566-3715D391FF96}">
      <dgm:prSet/>
      <dgm:spPr/>
      <dgm:t>
        <a:bodyPr/>
        <a:lstStyle/>
        <a:p>
          <a:endParaRPr lang="x-none"/>
        </a:p>
      </dgm:t>
    </dgm:pt>
    <dgm:pt modelId="{AD613516-878F-41BC-81DA-33957805E184}">
      <dgm:prSet custT="1"/>
      <dgm:spPr>
        <a:solidFill>
          <a:schemeClr val="bg2">
            <a:lumMod val="60000"/>
            <a:lumOff val="40000"/>
          </a:schemeClr>
        </a:solidFill>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systèmes IHM </a:t>
          </a:r>
        </a:p>
      </dgm:t>
    </dgm:pt>
    <dgm:pt modelId="{BAF65F6C-DBE2-4870-8A45-33488121A715}" type="parTrans" cxnId="{B316E152-428D-4294-A069-9B42ED22C562}">
      <dgm:prSet/>
      <dgm:spPr/>
      <dgm:t>
        <a:bodyPr/>
        <a:lstStyle/>
        <a:p>
          <a:endParaRPr lang="x-none"/>
        </a:p>
      </dgm:t>
    </dgm:pt>
    <dgm:pt modelId="{820EDF41-8514-45E0-AA15-C9E5FA925DAB}" type="sibTrans" cxnId="{B316E152-428D-4294-A069-9B42ED22C562}">
      <dgm:prSet/>
      <dgm:spPr/>
      <dgm:t>
        <a:bodyPr/>
        <a:lstStyle/>
        <a:p>
          <a:endParaRPr lang="x-none"/>
        </a:p>
      </dgm:t>
    </dgm:pt>
    <dgm:pt modelId="{835A03C2-369D-42E1-91EC-E0F942C8D7E2}">
      <dgm:prSet custT="1"/>
      <dgm:spPr>
        <a:effectLst>
          <a:glow rad="228600">
            <a:schemeClr val="accent1">
              <a:satMod val="175000"/>
              <a:alpha val="40000"/>
            </a:schemeClr>
          </a:glow>
        </a:effectLst>
      </dgm:spPr>
      <dgm:t>
        <a:bodyPr/>
        <a:lstStyle/>
        <a:p>
          <a:r>
            <a:rPr lang="fr-FR" sz="11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INTERFACES</a:t>
          </a:r>
          <a:r>
            <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11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GESTUELLES</a:t>
          </a:r>
          <a:endPar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C9740946-EC34-4474-BA03-35ACF028CD65}" type="parTrans" cxnId="{C6DC809E-5E33-4387-93E5-224C7687DBC0}">
      <dgm:prSet/>
      <dgm:spPr/>
      <dgm:t>
        <a:bodyPr/>
        <a:lstStyle/>
        <a:p>
          <a:endParaRPr lang="x-none"/>
        </a:p>
      </dgm:t>
    </dgm:pt>
    <dgm:pt modelId="{46CCC108-1654-4C7B-860D-133B7CE55C8F}" type="sibTrans" cxnId="{C6DC809E-5E33-4387-93E5-224C7687DBC0}">
      <dgm:prSet/>
      <dgm:spPr/>
      <dgm:t>
        <a:bodyPr/>
        <a:lstStyle/>
        <a:p>
          <a:endParaRPr lang="x-none"/>
        </a:p>
      </dgm:t>
    </dgm:pt>
    <dgm:pt modelId="{1C1D78DF-A2CB-4C29-8B51-8E7D5E596A7E}">
      <dgm:prSet custT="1"/>
      <dgm:spPr>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du système proposé</a:t>
          </a:r>
        </a:p>
      </dgm:t>
    </dgm:pt>
    <dgm:pt modelId="{35384A41-572B-4339-9E27-A6B24A1BE738}" type="parTrans" cxnId="{BC85CE83-41FD-4DFB-B5CA-13B5EC9DB6CE}">
      <dgm:prSet/>
      <dgm:spPr/>
      <dgm:t>
        <a:bodyPr/>
        <a:lstStyle/>
        <a:p>
          <a:endParaRPr lang="x-none"/>
        </a:p>
      </dgm:t>
    </dgm:pt>
    <dgm:pt modelId="{15870038-2961-43C9-9363-0F159E2BE28E}" type="sibTrans" cxnId="{BC85CE83-41FD-4DFB-B5CA-13B5EC9DB6CE}">
      <dgm:prSet/>
      <dgm:spPr/>
      <dgm:t>
        <a:bodyPr/>
        <a:lstStyle/>
        <a:p>
          <a:endParaRPr lang="x-none"/>
        </a:p>
      </dgm:t>
    </dgm:pt>
    <dgm:pt modelId="{DE93E135-F167-4F31-8CB4-7B0D4AEC3262}">
      <dgm:prSet custT="1"/>
      <dgm:spPr>
        <a:effectLst>
          <a:glow rad="228600">
            <a:schemeClr val="accent2">
              <a:satMod val="175000"/>
              <a:alpha val="40000"/>
            </a:schemeClr>
          </a:glow>
        </a:effectLst>
      </dgm:spPr>
      <dgm:t>
        <a:bodyPr/>
        <a:lstStyle/>
        <a:p>
          <a:r>
            <a:rPr lang="fr-FR" sz="1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Implémentation et résultats pratiques </a:t>
          </a:r>
        </a:p>
      </dgm:t>
    </dgm:pt>
    <dgm:pt modelId="{E3B4F23B-2FF6-4D91-857B-9CF62FD976F0}" type="parTrans" cxnId="{90142482-B4C6-46E1-A992-084E3CAF68C1}">
      <dgm:prSet/>
      <dgm:spPr/>
      <dgm:t>
        <a:bodyPr/>
        <a:lstStyle/>
        <a:p>
          <a:endParaRPr lang="x-none"/>
        </a:p>
      </dgm:t>
    </dgm:pt>
    <dgm:pt modelId="{511B17F4-2638-4809-AC1F-43424E6A2710}" type="sibTrans" cxnId="{90142482-B4C6-46E1-A992-084E3CAF68C1}">
      <dgm:prSet/>
      <dgm:spPr/>
      <dgm:t>
        <a:bodyPr/>
        <a:lstStyle/>
        <a:p>
          <a:endParaRPr lang="x-none"/>
        </a:p>
      </dgm:t>
    </dgm:pt>
    <dgm:pt modelId="{B51919F4-6B1C-4B03-92FB-C57974BF0117}">
      <dgm:prSet custT="1"/>
      <dgm:spPr>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et perspectives   </a:t>
          </a:r>
          <a:endParaRPr lang="x-none" sz="1400"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55757C39-D50A-4921-9522-849348C3386C}" type="parTrans" cxnId="{04A51B71-B74F-4C1F-94F8-F56AEF745A67}">
      <dgm:prSet/>
      <dgm:spPr/>
      <dgm:t>
        <a:bodyPr/>
        <a:lstStyle/>
        <a:p>
          <a:endParaRPr lang="x-none"/>
        </a:p>
      </dgm:t>
    </dgm:pt>
    <dgm:pt modelId="{220A9BD8-EBFE-41FD-99D1-DB062A4F5D9F}" type="sibTrans" cxnId="{04A51B71-B74F-4C1F-94F8-F56AEF745A67}">
      <dgm:prSet/>
      <dgm:spPr/>
      <dgm:t>
        <a:bodyPr/>
        <a:lstStyle/>
        <a:p>
          <a:endParaRPr lang="x-none"/>
        </a:p>
      </dgm:t>
    </dgm:pt>
    <dgm:pt modelId="{405B5196-5976-45DE-8DFE-384F7B662EEC}" type="pres">
      <dgm:prSet presAssocID="{0502124F-3127-4AE8-8CCD-A291645F7F21}" presName="Name0" presStyleCnt="0">
        <dgm:presLayoutVars>
          <dgm:dir/>
          <dgm:animLvl val="lvl"/>
          <dgm:resizeHandles val="exact"/>
        </dgm:presLayoutVars>
      </dgm:prSet>
      <dgm:spPr/>
    </dgm:pt>
    <dgm:pt modelId="{BE19BABF-FBBE-4D56-93D4-315D5509099B}" type="pres">
      <dgm:prSet presAssocID="{D762358D-ECDC-4C03-B689-DE934D446661}" presName="parTxOnly" presStyleLbl="node1" presStyleIdx="0" presStyleCnt="7" custScaleX="105159" custScaleY="91981">
        <dgm:presLayoutVars>
          <dgm:chMax val="0"/>
          <dgm:chPref val="0"/>
          <dgm:bulletEnabled val="1"/>
        </dgm:presLayoutVars>
      </dgm:prSet>
      <dgm:spPr/>
    </dgm:pt>
    <dgm:pt modelId="{DD27807F-1092-452F-8DE3-0D10E16D7B62}" type="pres">
      <dgm:prSet presAssocID="{D1EFD7C8-A2A9-4D87-80A8-9334DBFF6AAB}" presName="parTxOnlySpace" presStyleCnt="0"/>
      <dgm:spPr/>
    </dgm:pt>
    <dgm:pt modelId="{FCA135E9-7F53-4508-A06F-6D2A37C94887}" type="pres">
      <dgm:prSet presAssocID="{A8C8A7CC-C781-4758-A863-E2C9E7EA8957}" presName="parTxOnly" presStyleLbl="node1" presStyleIdx="1" presStyleCnt="7" custScaleX="122099">
        <dgm:presLayoutVars>
          <dgm:chMax val="0"/>
          <dgm:chPref val="0"/>
          <dgm:bulletEnabled val="1"/>
        </dgm:presLayoutVars>
      </dgm:prSet>
      <dgm:spPr/>
    </dgm:pt>
    <dgm:pt modelId="{6CF7C2BB-2554-4133-8ECF-78221B99A5E6}" type="pres">
      <dgm:prSet presAssocID="{3DBEAD3B-D54C-4C72-BF80-B8C80472E03F}" presName="parTxOnlySpace" presStyleCnt="0"/>
      <dgm:spPr/>
    </dgm:pt>
    <dgm:pt modelId="{9A3A2F81-57CE-4753-8591-D4F18B308396}" type="pres">
      <dgm:prSet presAssocID="{AD613516-878F-41BC-81DA-33957805E184}" presName="parTxOnly" presStyleLbl="node1" presStyleIdx="2" presStyleCnt="7" custScaleX="94334" custScaleY="98209">
        <dgm:presLayoutVars>
          <dgm:chMax val="0"/>
          <dgm:chPref val="0"/>
          <dgm:bulletEnabled val="1"/>
        </dgm:presLayoutVars>
      </dgm:prSet>
      <dgm:spPr/>
    </dgm:pt>
    <dgm:pt modelId="{ED5CAAD0-F2A5-4749-BA1B-38C11C96EB44}" type="pres">
      <dgm:prSet presAssocID="{820EDF41-8514-45E0-AA15-C9E5FA925DAB}" presName="parTxOnlySpace" presStyleCnt="0"/>
      <dgm:spPr/>
    </dgm:pt>
    <dgm:pt modelId="{3DE5B971-854B-4BA8-BEFC-30CA262106E2}" type="pres">
      <dgm:prSet presAssocID="{835A03C2-369D-42E1-91EC-E0F942C8D7E2}" presName="parTxOnly" presStyleLbl="node1" presStyleIdx="3" presStyleCnt="7" custScaleX="121986" custScaleY="141219">
        <dgm:presLayoutVars>
          <dgm:chMax val="0"/>
          <dgm:chPref val="0"/>
          <dgm:bulletEnabled val="1"/>
        </dgm:presLayoutVars>
      </dgm:prSet>
      <dgm:spPr/>
    </dgm:pt>
    <dgm:pt modelId="{1E71457F-72E6-423B-9B04-88AC8CCF0ECB}" type="pres">
      <dgm:prSet presAssocID="{46CCC108-1654-4C7B-860D-133B7CE55C8F}" presName="parTxOnlySpace" presStyleCnt="0"/>
      <dgm:spPr/>
    </dgm:pt>
    <dgm:pt modelId="{51209881-7CBD-40A2-85CA-EAFDC81D60DA}" type="pres">
      <dgm:prSet presAssocID="{1C1D78DF-A2CB-4C29-8B51-8E7D5E596A7E}" presName="parTxOnly" presStyleLbl="node1" presStyleIdx="4" presStyleCnt="7" custScaleX="113209">
        <dgm:presLayoutVars>
          <dgm:chMax val="0"/>
          <dgm:chPref val="0"/>
          <dgm:bulletEnabled val="1"/>
        </dgm:presLayoutVars>
      </dgm:prSet>
      <dgm:spPr/>
    </dgm:pt>
    <dgm:pt modelId="{483E983F-FB17-4CDD-9479-E68C45AE7A24}" type="pres">
      <dgm:prSet presAssocID="{15870038-2961-43C9-9363-0F159E2BE28E}" presName="parTxOnlySpace" presStyleCnt="0"/>
      <dgm:spPr/>
    </dgm:pt>
    <dgm:pt modelId="{8C8F5648-69B2-4728-8757-88891A796975}" type="pres">
      <dgm:prSet presAssocID="{DE93E135-F167-4F31-8CB4-7B0D4AEC3262}" presName="parTxOnly" presStyleLbl="node1" presStyleIdx="5" presStyleCnt="7" custScaleX="106171">
        <dgm:presLayoutVars>
          <dgm:chMax val="0"/>
          <dgm:chPref val="0"/>
          <dgm:bulletEnabled val="1"/>
        </dgm:presLayoutVars>
      </dgm:prSet>
      <dgm:spPr/>
    </dgm:pt>
    <dgm:pt modelId="{A2E2DADE-ECCE-4B38-9F24-AB4171B5DD28}" type="pres">
      <dgm:prSet presAssocID="{511B17F4-2638-4809-AC1F-43424E6A2710}" presName="parTxOnlySpace" presStyleCnt="0"/>
      <dgm:spPr/>
    </dgm:pt>
    <dgm:pt modelId="{A3C8A4A7-C3BE-49ED-81D1-1C26A8DC4BF7}" type="pres">
      <dgm:prSet presAssocID="{B51919F4-6B1C-4B03-92FB-C57974BF0117}" presName="parTxOnly" presStyleLbl="node1" presStyleIdx="6" presStyleCnt="7">
        <dgm:presLayoutVars>
          <dgm:chMax val="0"/>
          <dgm:chPref val="0"/>
          <dgm:bulletEnabled val="1"/>
        </dgm:presLayoutVars>
      </dgm:prSet>
      <dgm:spPr/>
    </dgm:pt>
  </dgm:ptLst>
  <dgm:cxnLst>
    <dgm:cxn modelId="{AAC0C717-1FB5-49A2-9F29-057E1BD6E332}" srcId="{0502124F-3127-4AE8-8CCD-A291645F7F21}" destId="{D762358D-ECDC-4C03-B689-DE934D446661}" srcOrd="0" destOrd="0" parTransId="{4EEBB635-D518-4098-A135-7A689AFC5BB6}" sibTransId="{D1EFD7C8-A2A9-4D87-80A8-9334DBFF6AAB}"/>
    <dgm:cxn modelId="{9203ED62-418F-45CD-884E-60D510B4C9C7}" type="presOf" srcId="{1C1D78DF-A2CB-4C29-8B51-8E7D5E596A7E}" destId="{51209881-7CBD-40A2-85CA-EAFDC81D60DA}" srcOrd="0" destOrd="0" presId="urn:microsoft.com/office/officeart/2005/8/layout/chevron1"/>
    <dgm:cxn modelId="{CB8EC369-1DFC-44D3-9EBB-AC5D639A3A7D}" type="presOf" srcId="{DE93E135-F167-4F31-8CB4-7B0D4AEC3262}" destId="{8C8F5648-69B2-4728-8757-88891A796975}" srcOrd="0" destOrd="0" presId="urn:microsoft.com/office/officeart/2005/8/layout/chevron1"/>
    <dgm:cxn modelId="{04A51B71-B74F-4C1F-94F8-F56AEF745A67}" srcId="{0502124F-3127-4AE8-8CCD-A291645F7F21}" destId="{B51919F4-6B1C-4B03-92FB-C57974BF0117}" srcOrd="6" destOrd="0" parTransId="{55757C39-D50A-4921-9522-849348C3386C}" sibTransId="{220A9BD8-EBFE-41FD-99D1-DB062A4F5D9F}"/>
    <dgm:cxn modelId="{B316E152-428D-4294-A069-9B42ED22C562}" srcId="{0502124F-3127-4AE8-8CCD-A291645F7F21}" destId="{AD613516-878F-41BC-81DA-33957805E184}" srcOrd="2" destOrd="0" parTransId="{BAF65F6C-DBE2-4870-8A45-33488121A715}" sibTransId="{820EDF41-8514-45E0-AA15-C9E5FA925DAB}"/>
    <dgm:cxn modelId="{E17A565A-FC4D-43A3-ADE9-4F71E683E7E0}" type="presOf" srcId="{0502124F-3127-4AE8-8CCD-A291645F7F21}" destId="{405B5196-5976-45DE-8DFE-384F7B662EEC}" srcOrd="0" destOrd="0" presId="urn:microsoft.com/office/officeart/2005/8/layout/chevron1"/>
    <dgm:cxn modelId="{90142482-B4C6-46E1-A992-084E3CAF68C1}" srcId="{0502124F-3127-4AE8-8CCD-A291645F7F21}" destId="{DE93E135-F167-4F31-8CB4-7B0D4AEC3262}" srcOrd="5" destOrd="0" parTransId="{E3B4F23B-2FF6-4D91-857B-9CF62FD976F0}" sibTransId="{511B17F4-2638-4809-AC1F-43424E6A2710}"/>
    <dgm:cxn modelId="{BC85CE83-41FD-4DFB-B5CA-13B5EC9DB6CE}" srcId="{0502124F-3127-4AE8-8CCD-A291645F7F21}" destId="{1C1D78DF-A2CB-4C29-8B51-8E7D5E596A7E}" srcOrd="4" destOrd="0" parTransId="{35384A41-572B-4339-9E27-A6B24A1BE738}" sibTransId="{15870038-2961-43C9-9363-0F159E2BE28E}"/>
    <dgm:cxn modelId="{D8A44C8F-B0EA-49FF-A36A-FAC3E2E19083}" type="presOf" srcId="{AD613516-878F-41BC-81DA-33957805E184}" destId="{9A3A2F81-57CE-4753-8591-D4F18B308396}" srcOrd="0" destOrd="0" presId="urn:microsoft.com/office/officeart/2005/8/layout/chevron1"/>
    <dgm:cxn modelId="{C6DC809E-5E33-4387-93E5-224C7687DBC0}" srcId="{0502124F-3127-4AE8-8CCD-A291645F7F21}" destId="{835A03C2-369D-42E1-91EC-E0F942C8D7E2}" srcOrd="3" destOrd="0" parTransId="{C9740946-EC34-4474-BA03-35ACF028CD65}" sibTransId="{46CCC108-1654-4C7B-860D-133B7CE55C8F}"/>
    <dgm:cxn modelId="{486DDCA9-35B6-4CAA-9CE1-25A835700ED8}" type="presOf" srcId="{D762358D-ECDC-4C03-B689-DE934D446661}" destId="{BE19BABF-FBBE-4D56-93D4-315D5509099B}" srcOrd="0" destOrd="0" presId="urn:microsoft.com/office/officeart/2005/8/layout/chevron1"/>
    <dgm:cxn modelId="{159A14AE-4D03-4A06-9566-3715D391FF96}" srcId="{0502124F-3127-4AE8-8CCD-A291645F7F21}" destId="{A8C8A7CC-C781-4758-A863-E2C9E7EA8957}" srcOrd="1" destOrd="0" parTransId="{4493AB72-5CD0-4203-828B-D6C58DB17090}" sibTransId="{3DBEAD3B-D54C-4C72-BF80-B8C80472E03F}"/>
    <dgm:cxn modelId="{049F57C0-AB08-4EC1-8929-E89216971F29}" type="presOf" srcId="{A8C8A7CC-C781-4758-A863-E2C9E7EA8957}" destId="{FCA135E9-7F53-4508-A06F-6D2A37C94887}" srcOrd="0" destOrd="0" presId="urn:microsoft.com/office/officeart/2005/8/layout/chevron1"/>
    <dgm:cxn modelId="{A6A7A3C3-D1D0-4CBC-B314-F385869F86AB}" type="presOf" srcId="{835A03C2-369D-42E1-91EC-E0F942C8D7E2}" destId="{3DE5B971-854B-4BA8-BEFC-30CA262106E2}" srcOrd="0" destOrd="0" presId="urn:microsoft.com/office/officeart/2005/8/layout/chevron1"/>
    <dgm:cxn modelId="{2B9515E2-1C7C-4B35-9DD1-7D933F7537F9}" type="presOf" srcId="{B51919F4-6B1C-4B03-92FB-C57974BF0117}" destId="{A3C8A4A7-C3BE-49ED-81D1-1C26A8DC4BF7}" srcOrd="0" destOrd="0" presId="urn:microsoft.com/office/officeart/2005/8/layout/chevron1"/>
    <dgm:cxn modelId="{A85F050C-17B2-4059-BDB9-F1F9B5EC3FA6}" type="presParOf" srcId="{405B5196-5976-45DE-8DFE-384F7B662EEC}" destId="{BE19BABF-FBBE-4D56-93D4-315D5509099B}" srcOrd="0" destOrd="0" presId="urn:microsoft.com/office/officeart/2005/8/layout/chevron1"/>
    <dgm:cxn modelId="{6B3225EC-0BF1-4C97-A28D-71C2E26A1F48}" type="presParOf" srcId="{405B5196-5976-45DE-8DFE-384F7B662EEC}" destId="{DD27807F-1092-452F-8DE3-0D10E16D7B62}" srcOrd="1" destOrd="0" presId="urn:microsoft.com/office/officeart/2005/8/layout/chevron1"/>
    <dgm:cxn modelId="{ADDAC0A6-D145-4D00-9140-844DF68D6D90}" type="presParOf" srcId="{405B5196-5976-45DE-8DFE-384F7B662EEC}" destId="{FCA135E9-7F53-4508-A06F-6D2A37C94887}" srcOrd="2" destOrd="0" presId="urn:microsoft.com/office/officeart/2005/8/layout/chevron1"/>
    <dgm:cxn modelId="{6503A9A1-5307-4283-BA68-56D63C525AA5}" type="presParOf" srcId="{405B5196-5976-45DE-8DFE-384F7B662EEC}" destId="{6CF7C2BB-2554-4133-8ECF-78221B99A5E6}" srcOrd="3" destOrd="0" presId="urn:microsoft.com/office/officeart/2005/8/layout/chevron1"/>
    <dgm:cxn modelId="{D295AC82-2366-4EBC-82E1-E05B4B952013}" type="presParOf" srcId="{405B5196-5976-45DE-8DFE-384F7B662EEC}" destId="{9A3A2F81-57CE-4753-8591-D4F18B308396}" srcOrd="4" destOrd="0" presId="urn:microsoft.com/office/officeart/2005/8/layout/chevron1"/>
    <dgm:cxn modelId="{AA036A92-CCB7-4C3E-876C-BC1BD9F45B24}" type="presParOf" srcId="{405B5196-5976-45DE-8DFE-384F7B662EEC}" destId="{ED5CAAD0-F2A5-4749-BA1B-38C11C96EB44}" srcOrd="5" destOrd="0" presId="urn:microsoft.com/office/officeart/2005/8/layout/chevron1"/>
    <dgm:cxn modelId="{9D50B401-312D-4E3F-9FA5-48917034F602}" type="presParOf" srcId="{405B5196-5976-45DE-8DFE-384F7B662EEC}" destId="{3DE5B971-854B-4BA8-BEFC-30CA262106E2}" srcOrd="6" destOrd="0" presId="urn:microsoft.com/office/officeart/2005/8/layout/chevron1"/>
    <dgm:cxn modelId="{E1AC3BA2-91B7-4650-9911-CDA16BF74910}" type="presParOf" srcId="{405B5196-5976-45DE-8DFE-384F7B662EEC}" destId="{1E71457F-72E6-423B-9B04-88AC8CCF0ECB}" srcOrd="7" destOrd="0" presId="urn:microsoft.com/office/officeart/2005/8/layout/chevron1"/>
    <dgm:cxn modelId="{DCEA2FE0-8024-4FFF-A9A1-F0F6B5553EF1}" type="presParOf" srcId="{405B5196-5976-45DE-8DFE-384F7B662EEC}" destId="{51209881-7CBD-40A2-85CA-EAFDC81D60DA}" srcOrd="8" destOrd="0" presId="urn:microsoft.com/office/officeart/2005/8/layout/chevron1"/>
    <dgm:cxn modelId="{690D62F0-771C-4F17-9962-7AA546C23EB9}" type="presParOf" srcId="{405B5196-5976-45DE-8DFE-384F7B662EEC}" destId="{483E983F-FB17-4CDD-9479-E68C45AE7A24}" srcOrd="9" destOrd="0" presId="urn:microsoft.com/office/officeart/2005/8/layout/chevron1"/>
    <dgm:cxn modelId="{BDEC2EED-2BC6-4287-AD3A-9F9E11AB07B2}" type="presParOf" srcId="{405B5196-5976-45DE-8DFE-384F7B662EEC}" destId="{8C8F5648-69B2-4728-8757-88891A796975}" srcOrd="10" destOrd="0" presId="urn:microsoft.com/office/officeart/2005/8/layout/chevron1"/>
    <dgm:cxn modelId="{F533DE25-87B0-441A-9D51-29DEB0B4A9DD}" type="presParOf" srcId="{405B5196-5976-45DE-8DFE-384F7B662EEC}" destId="{A2E2DADE-ECCE-4B38-9F24-AB4171B5DD28}" srcOrd="11" destOrd="0" presId="urn:microsoft.com/office/officeart/2005/8/layout/chevron1"/>
    <dgm:cxn modelId="{A213E90D-F4EE-4D49-AA6D-BC7DCE731E33}" type="presParOf" srcId="{405B5196-5976-45DE-8DFE-384F7B662EEC}" destId="{A3C8A4A7-C3BE-49ED-81D1-1C26A8DC4BF7}"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502124F-3127-4AE8-8CCD-A291645F7F21}" type="doc">
      <dgm:prSet loTypeId="urn:microsoft.com/office/officeart/2005/8/layout/chevron1" loCatId="process" qsTypeId="urn:microsoft.com/office/officeart/2005/8/quickstyle/simple5" qsCatId="simple" csTypeId="urn:microsoft.com/office/officeart/2005/8/colors/accent1_5" csCatId="accent1" phldr="1"/>
      <dgm:spPr/>
      <dgm:t>
        <a:bodyPr/>
        <a:lstStyle/>
        <a:p>
          <a:endParaRPr lang="x-none"/>
        </a:p>
      </dgm:t>
    </dgm:pt>
    <dgm:pt modelId="{D762358D-ECDC-4C03-B689-DE934D446661}">
      <dgm:prSet custT="1"/>
      <dgm:spPr>
        <a:solidFill>
          <a:schemeClr val="bg2">
            <a:lumMod val="60000"/>
            <a:lumOff val="40000"/>
          </a:schemeClr>
        </a:solidFill>
        <a:ln>
          <a:solidFill>
            <a:schemeClr val="tx2">
              <a:lumMod val="75000"/>
            </a:schemeClr>
          </a:solidFill>
        </a:ln>
        <a:effectLst>
          <a:glow rad="228600">
            <a:schemeClr val="accent2">
              <a:satMod val="175000"/>
              <a:alpha val="40000"/>
            </a:schemeClr>
          </a:glow>
        </a:effectLst>
      </dgm:spPr>
      <dgm:t>
        <a:bodyPr/>
        <a:lstStyle/>
        <a:p>
          <a:pPr algn="r"/>
          <a:r>
            <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dgm:t>
    </dgm:pt>
    <dgm:pt modelId="{4EEBB635-D518-4098-A135-7A689AFC5BB6}" type="parTrans" cxnId="{AAC0C717-1FB5-49A2-9F29-057E1BD6E332}">
      <dgm:prSet/>
      <dgm:spPr/>
      <dgm:t>
        <a:bodyPr/>
        <a:lstStyle/>
        <a:p>
          <a:endParaRPr lang="x-none"/>
        </a:p>
      </dgm:t>
    </dgm:pt>
    <dgm:pt modelId="{D1EFD7C8-A2A9-4D87-80A8-9334DBFF6AAB}" type="sibTrans" cxnId="{AAC0C717-1FB5-49A2-9F29-057E1BD6E332}">
      <dgm:prSet/>
      <dgm:spPr/>
      <dgm:t>
        <a:bodyPr/>
        <a:lstStyle/>
        <a:p>
          <a:endParaRPr lang="x-none"/>
        </a:p>
      </dgm:t>
    </dgm:pt>
    <dgm:pt modelId="{A8C8A7CC-C781-4758-A863-E2C9E7EA8957}">
      <dgm:prSet custT="1"/>
      <dgm:spPr>
        <a:solidFill>
          <a:schemeClr val="bg2">
            <a:lumMod val="60000"/>
            <a:lumOff val="40000"/>
          </a:schemeClr>
        </a:solidFill>
        <a:effectLst>
          <a:glow rad="228600">
            <a:schemeClr val="accent2">
              <a:satMod val="175000"/>
              <a:alpha val="40000"/>
            </a:schemeClr>
          </a:glow>
        </a:effectLst>
      </dgm:spPr>
      <dgm:t>
        <a:bodyPr/>
        <a:lstStyle/>
        <a:p>
          <a:pPr algn="ctr"/>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 approches et problématique</a:t>
          </a:r>
        </a:p>
      </dgm:t>
    </dgm:pt>
    <dgm:pt modelId="{4493AB72-5CD0-4203-828B-D6C58DB17090}" type="parTrans" cxnId="{159A14AE-4D03-4A06-9566-3715D391FF96}">
      <dgm:prSet/>
      <dgm:spPr/>
      <dgm:t>
        <a:bodyPr/>
        <a:lstStyle/>
        <a:p>
          <a:endParaRPr lang="x-none"/>
        </a:p>
      </dgm:t>
    </dgm:pt>
    <dgm:pt modelId="{3DBEAD3B-D54C-4C72-BF80-B8C80472E03F}" type="sibTrans" cxnId="{159A14AE-4D03-4A06-9566-3715D391FF96}">
      <dgm:prSet/>
      <dgm:spPr/>
      <dgm:t>
        <a:bodyPr/>
        <a:lstStyle/>
        <a:p>
          <a:endParaRPr lang="x-none"/>
        </a:p>
      </dgm:t>
    </dgm:pt>
    <dgm:pt modelId="{AD613516-878F-41BC-81DA-33957805E184}">
      <dgm:prSet custT="1"/>
      <dgm:spPr>
        <a:solidFill>
          <a:schemeClr val="bg2">
            <a:lumMod val="60000"/>
            <a:lumOff val="40000"/>
          </a:schemeClr>
        </a:solidFill>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systèmes IHM </a:t>
          </a:r>
        </a:p>
      </dgm:t>
    </dgm:pt>
    <dgm:pt modelId="{BAF65F6C-DBE2-4870-8A45-33488121A715}" type="parTrans" cxnId="{B316E152-428D-4294-A069-9B42ED22C562}">
      <dgm:prSet/>
      <dgm:spPr/>
      <dgm:t>
        <a:bodyPr/>
        <a:lstStyle/>
        <a:p>
          <a:endParaRPr lang="x-none"/>
        </a:p>
      </dgm:t>
    </dgm:pt>
    <dgm:pt modelId="{820EDF41-8514-45E0-AA15-C9E5FA925DAB}" type="sibTrans" cxnId="{B316E152-428D-4294-A069-9B42ED22C562}">
      <dgm:prSet/>
      <dgm:spPr/>
      <dgm:t>
        <a:bodyPr/>
        <a:lstStyle/>
        <a:p>
          <a:endParaRPr lang="x-none"/>
        </a:p>
      </dgm:t>
    </dgm:pt>
    <dgm:pt modelId="{835A03C2-369D-42E1-91EC-E0F942C8D7E2}">
      <dgm:prSet custT="1"/>
      <dgm:spPr>
        <a:effectLst>
          <a:glow rad="228600">
            <a:schemeClr val="accent1">
              <a:satMod val="175000"/>
              <a:alpha val="40000"/>
            </a:schemeClr>
          </a:glow>
        </a:effectLst>
      </dgm:spPr>
      <dgm:t>
        <a:bodyPr/>
        <a:lstStyle/>
        <a:p>
          <a:r>
            <a:rPr lang="fr-FR" sz="11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INTERFACES</a:t>
          </a:r>
          <a:r>
            <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11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GESTUELLES</a:t>
          </a:r>
          <a:endPar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C9740946-EC34-4474-BA03-35ACF028CD65}" type="parTrans" cxnId="{C6DC809E-5E33-4387-93E5-224C7687DBC0}">
      <dgm:prSet/>
      <dgm:spPr/>
      <dgm:t>
        <a:bodyPr/>
        <a:lstStyle/>
        <a:p>
          <a:endParaRPr lang="x-none"/>
        </a:p>
      </dgm:t>
    </dgm:pt>
    <dgm:pt modelId="{46CCC108-1654-4C7B-860D-133B7CE55C8F}" type="sibTrans" cxnId="{C6DC809E-5E33-4387-93E5-224C7687DBC0}">
      <dgm:prSet/>
      <dgm:spPr/>
      <dgm:t>
        <a:bodyPr/>
        <a:lstStyle/>
        <a:p>
          <a:endParaRPr lang="x-none"/>
        </a:p>
      </dgm:t>
    </dgm:pt>
    <dgm:pt modelId="{1C1D78DF-A2CB-4C29-8B51-8E7D5E596A7E}">
      <dgm:prSet custT="1"/>
      <dgm:spPr>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du système proposé</a:t>
          </a:r>
        </a:p>
      </dgm:t>
    </dgm:pt>
    <dgm:pt modelId="{35384A41-572B-4339-9E27-A6B24A1BE738}" type="parTrans" cxnId="{BC85CE83-41FD-4DFB-B5CA-13B5EC9DB6CE}">
      <dgm:prSet/>
      <dgm:spPr/>
      <dgm:t>
        <a:bodyPr/>
        <a:lstStyle/>
        <a:p>
          <a:endParaRPr lang="x-none"/>
        </a:p>
      </dgm:t>
    </dgm:pt>
    <dgm:pt modelId="{15870038-2961-43C9-9363-0F159E2BE28E}" type="sibTrans" cxnId="{BC85CE83-41FD-4DFB-B5CA-13B5EC9DB6CE}">
      <dgm:prSet/>
      <dgm:spPr/>
      <dgm:t>
        <a:bodyPr/>
        <a:lstStyle/>
        <a:p>
          <a:endParaRPr lang="x-none"/>
        </a:p>
      </dgm:t>
    </dgm:pt>
    <dgm:pt modelId="{DE93E135-F167-4F31-8CB4-7B0D4AEC3262}">
      <dgm:prSet custT="1"/>
      <dgm:spPr>
        <a:effectLst>
          <a:glow rad="228600">
            <a:schemeClr val="accent2">
              <a:satMod val="175000"/>
              <a:alpha val="40000"/>
            </a:schemeClr>
          </a:glow>
        </a:effectLst>
      </dgm:spPr>
      <dgm:t>
        <a:bodyPr/>
        <a:lstStyle/>
        <a:p>
          <a:r>
            <a:rPr lang="fr-FR" sz="1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Implémentation et résultats pratiques </a:t>
          </a:r>
        </a:p>
      </dgm:t>
    </dgm:pt>
    <dgm:pt modelId="{E3B4F23B-2FF6-4D91-857B-9CF62FD976F0}" type="parTrans" cxnId="{90142482-B4C6-46E1-A992-084E3CAF68C1}">
      <dgm:prSet/>
      <dgm:spPr/>
      <dgm:t>
        <a:bodyPr/>
        <a:lstStyle/>
        <a:p>
          <a:endParaRPr lang="x-none"/>
        </a:p>
      </dgm:t>
    </dgm:pt>
    <dgm:pt modelId="{511B17F4-2638-4809-AC1F-43424E6A2710}" type="sibTrans" cxnId="{90142482-B4C6-46E1-A992-084E3CAF68C1}">
      <dgm:prSet/>
      <dgm:spPr/>
      <dgm:t>
        <a:bodyPr/>
        <a:lstStyle/>
        <a:p>
          <a:endParaRPr lang="x-none"/>
        </a:p>
      </dgm:t>
    </dgm:pt>
    <dgm:pt modelId="{B51919F4-6B1C-4B03-92FB-C57974BF0117}">
      <dgm:prSet custT="1"/>
      <dgm:spPr>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et perspectives  </a:t>
          </a:r>
          <a:endParaRPr lang="x-none" sz="1400"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55757C39-D50A-4921-9522-849348C3386C}" type="parTrans" cxnId="{04A51B71-B74F-4C1F-94F8-F56AEF745A67}">
      <dgm:prSet/>
      <dgm:spPr/>
      <dgm:t>
        <a:bodyPr/>
        <a:lstStyle/>
        <a:p>
          <a:endParaRPr lang="x-none"/>
        </a:p>
      </dgm:t>
    </dgm:pt>
    <dgm:pt modelId="{220A9BD8-EBFE-41FD-99D1-DB062A4F5D9F}" type="sibTrans" cxnId="{04A51B71-B74F-4C1F-94F8-F56AEF745A67}">
      <dgm:prSet/>
      <dgm:spPr/>
      <dgm:t>
        <a:bodyPr/>
        <a:lstStyle/>
        <a:p>
          <a:endParaRPr lang="x-none"/>
        </a:p>
      </dgm:t>
    </dgm:pt>
    <dgm:pt modelId="{405B5196-5976-45DE-8DFE-384F7B662EEC}" type="pres">
      <dgm:prSet presAssocID="{0502124F-3127-4AE8-8CCD-A291645F7F21}" presName="Name0" presStyleCnt="0">
        <dgm:presLayoutVars>
          <dgm:dir/>
          <dgm:animLvl val="lvl"/>
          <dgm:resizeHandles val="exact"/>
        </dgm:presLayoutVars>
      </dgm:prSet>
      <dgm:spPr/>
    </dgm:pt>
    <dgm:pt modelId="{BE19BABF-FBBE-4D56-93D4-315D5509099B}" type="pres">
      <dgm:prSet presAssocID="{D762358D-ECDC-4C03-B689-DE934D446661}" presName="parTxOnly" presStyleLbl="node1" presStyleIdx="0" presStyleCnt="7" custScaleX="105159" custScaleY="91981">
        <dgm:presLayoutVars>
          <dgm:chMax val="0"/>
          <dgm:chPref val="0"/>
          <dgm:bulletEnabled val="1"/>
        </dgm:presLayoutVars>
      </dgm:prSet>
      <dgm:spPr/>
    </dgm:pt>
    <dgm:pt modelId="{DD27807F-1092-452F-8DE3-0D10E16D7B62}" type="pres">
      <dgm:prSet presAssocID="{D1EFD7C8-A2A9-4D87-80A8-9334DBFF6AAB}" presName="parTxOnlySpace" presStyleCnt="0"/>
      <dgm:spPr/>
    </dgm:pt>
    <dgm:pt modelId="{FCA135E9-7F53-4508-A06F-6D2A37C94887}" type="pres">
      <dgm:prSet presAssocID="{A8C8A7CC-C781-4758-A863-E2C9E7EA8957}" presName="parTxOnly" presStyleLbl="node1" presStyleIdx="1" presStyleCnt="7" custScaleX="117856">
        <dgm:presLayoutVars>
          <dgm:chMax val="0"/>
          <dgm:chPref val="0"/>
          <dgm:bulletEnabled val="1"/>
        </dgm:presLayoutVars>
      </dgm:prSet>
      <dgm:spPr/>
    </dgm:pt>
    <dgm:pt modelId="{6CF7C2BB-2554-4133-8ECF-78221B99A5E6}" type="pres">
      <dgm:prSet presAssocID="{3DBEAD3B-D54C-4C72-BF80-B8C80472E03F}" presName="parTxOnlySpace" presStyleCnt="0"/>
      <dgm:spPr/>
    </dgm:pt>
    <dgm:pt modelId="{9A3A2F81-57CE-4753-8591-D4F18B308396}" type="pres">
      <dgm:prSet presAssocID="{AD613516-878F-41BC-81DA-33957805E184}" presName="parTxOnly" presStyleLbl="node1" presStyleIdx="2" presStyleCnt="7" custScaleX="94334" custScaleY="98209">
        <dgm:presLayoutVars>
          <dgm:chMax val="0"/>
          <dgm:chPref val="0"/>
          <dgm:bulletEnabled val="1"/>
        </dgm:presLayoutVars>
      </dgm:prSet>
      <dgm:spPr/>
    </dgm:pt>
    <dgm:pt modelId="{ED5CAAD0-F2A5-4749-BA1B-38C11C96EB44}" type="pres">
      <dgm:prSet presAssocID="{820EDF41-8514-45E0-AA15-C9E5FA925DAB}" presName="parTxOnlySpace" presStyleCnt="0"/>
      <dgm:spPr/>
    </dgm:pt>
    <dgm:pt modelId="{3DE5B971-854B-4BA8-BEFC-30CA262106E2}" type="pres">
      <dgm:prSet presAssocID="{835A03C2-369D-42E1-91EC-E0F942C8D7E2}" presName="parTxOnly" presStyleLbl="node1" presStyleIdx="3" presStyleCnt="7" custScaleX="123627" custScaleY="141219" custLinFactNeighborY="2115">
        <dgm:presLayoutVars>
          <dgm:chMax val="0"/>
          <dgm:chPref val="0"/>
          <dgm:bulletEnabled val="1"/>
        </dgm:presLayoutVars>
      </dgm:prSet>
      <dgm:spPr/>
    </dgm:pt>
    <dgm:pt modelId="{1E71457F-72E6-423B-9B04-88AC8CCF0ECB}" type="pres">
      <dgm:prSet presAssocID="{46CCC108-1654-4C7B-860D-133B7CE55C8F}" presName="parTxOnlySpace" presStyleCnt="0"/>
      <dgm:spPr/>
    </dgm:pt>
    <dgm:pt modelId="{51209881-7CBD-40A2-85CA-EAFDC81D60DA}" type="pres">
      <dgm:prSet presAssocID="{1C1D78DF-A2CB-4C29-8B51-8E7D5E596A7E}" presName="parTxOnly" presStyleLbl="node1" presStyleIdx="4" presStyleCnt="7" custScaleX="115234">
        <dgm:presLayoutVars>
          <dgm:chMax val="0"/>
          <dgm:chPref val="0"/>
          <dgm:bulletEnabled val="1"/>
        </dgm:presLayoutVars>
      </dgm:prSet>
      <dgm:spPr/>
    </dgm:pt>
    <dgm:pt modelId="{483E983F-FB17-4CDD-9479-E68C45AE7A24}" type="pres">
      <dgm:prSet presAssocID="{15870038-2961-43C9-9363-0F159E2BE28E}" presName="parTxOnlySpace" presStyleCnt="0"/>
      <dgm:spPr/>
    </dgm:pt>
    <dgm:pt modelId="{8C8F5648-69B2-4728-8757-88891A796975}" type="pres">
      <dgm:prSet presAssocID="{DE93E135-F167-4F31-8CB4-7B0D4AEC3262}" presName="parTxOnly" presStyleLbl="node1" presStyleIdx="5" presStyleCnt="7" custScaleX="122291">
        <dgm:presLayoutVars>
          <dgm:chMax val="0"/>
          <dgm:chPref val="0"/>
          <dgm:bulletEnabled val="1"/>
        </dgm:presLayoutVars>
      </dgm:prSet>
      <dgm:spPr/>
    </dgm:pt>
    <dgm:pt modelId="{A2E2DADE-ECCE-4B38-9F24-AB4171B5DD28}" type="pres">
      <dgm:prSet presAssocID="{511B17F4-2638-4809-AC1F-43424E6A2710}" presName="parTxOnlySpace" presStyleCnt="0"/>
      <dgm:spPr/>
    </dgm:pt>
    <dgm:pt modelId="{A3C8A4A7-C3BE-49ED-81D1-1C26A8DC4BF7}" type="pres">
      <dgm:prSet presAssocID="{B51919F4-6B1C-4B03-92FB-C57974BF0117}" presName="parTxOnly" presStyleLbl="node1" presStyleIdx="6" presStyleCnt="7" custScaleX="112194">
        <dgm:presLayoutVars>
          <dgm:chMax val="0"/>
          <dgm:chPref val="0"/>
          <dgm:bulletEnabled val="1"/>
        </dgm:presLayoutVars>
      </dgm:prSet>
      <dgm:spPr/>
    </dgm:pt>
  </dgm:ptLst>
  <dgm:cxnLst>
    <dgm:cxn modelId="{AAC0C717-1FB5-49A2-9F29-057E1BD6E332}" srcId="{0502124F-3127-4AE8-8CCD-A291645F7F21}" destId="{D762358D-ECDC-4C03-B689-DE934D446661}" srcOrd="0" destOrd="0" parTransId="{4EEBB635-D518-4098-A135-7A689AFC5BB6}" sibTransId="{D1EFD7C8-A2A9-4D87-80A8-9334DBFF6AAB}"/>
    <dgm:cxn modelId="{9203ED62-418F-45CD-884E-60D510B4C9C7}" type="presOf" srcId="{1C1D78DF-A2CB-4C29-8B51-8E7D5E596A7E}" destId="{51209881-7CBD-40A2-85CA-EAFDC81D60DA}" srcOrd="0" destOrd="0" presId="urn:microsoft.com/office/officeart/2005/8/layout/chevron1"/>
    <dgm:cxn modelId="{CB8EC369-1DFC-44D3-9EBB-AC5D639A3A7D}" type="presOf" srcId="{DE93E135-F167-4F31-8CB4-7B0D4AEC3262}" destId="{8C8F5648-69B2-4728-8757-88891A796975}" srcOrd="0" destOrd="0" presId="urn:microsoft.com/office/officeart/2005/8/layout/chevron1"/>
    <dgm:cxn modelId="{04A51B71-B74F-4C1F-94F8-F56AEF745A67}" srcId="{0502124F-3127-4AE8-8CCD-A291645F7F21}" destId="{B51919F4-6B1C-4B03-92FB-C57974BF0117}" srcOrd="6" destOrd="0" parTransId="{55757C39-D50A-4921-9522-849348C3386C}" sibTransId="{220A9BD8-EBFE-41FD-99D1-DB062A4F5D9F}"/>
    <dgm:cxn modelId="{B316E152-428D-4294-A069-9B42ED22C562}" srcId="{0502124F-3127-4AE8-8CCD-A291645F7F21}" destId="{AD613516-878F-41BC-81DA-33957805E184}" srcOrd="2" destOrd="0" parTransId="{BAF65F6C-DBE2-4870-8A45-33488121A715}" sibTransId="{820EDF41-8514-45E0-AA15-C9E5FA925DAB}"/>
    <dgm:cxn modelId="{E17A565A-FC4D-43A3-ADE9-4F71E683E7E0}" type="presOf" srcId="{0502124F-3127-4AE8-8CCD-A291645F7F21}" destId="{405B5196-5976-45DE-8DFE-384F7B662EEC}" srcOrd="0" destOrd="0" presId="urn:microsoft.com/office/officeart/2005/8/layout/chevron1"/>
    <dgm:cxn modelId="{90142482-B4C6-46E1-A992-084E3CAF68C1}" srcId="{0502124F-3127-4AE8-8CCD-A291645F7F21}" destId="{DE93E135-F167-4F31-8CB4-7B0D4AEC3262}" srcOrd="5" destOrd="0" parTransId="{E3B4F23B-2FF6-4D91-857B-9CF62FD976F0}" sibTransId="{511B17F4-2638-4809-AC1F-43424E6A2710}"/>
    <dgm:cxn modelId="{BC85CE83-41FD-4DFB-B5CA-13B5EC9DB6CE}" srcId="{0502124F-3127-4AE8-8CCD-A291645F7F21}" destId="{1C1D78DF-A2CB-4C29-8B51-8E7D5E596A7E}" srcOrd="4" destOrd="0" parTransId="{35384A41-572B-4339-9E27-A6B24A1BE738}" sibTransId="{15870038-2961-43C9-9363-0F159E2BE28E}"/>
    <dgm:cxn modelId="{D8A44C8F-B0EA-49FF-A36A-FAC3E2E19083}" type="presOf" srcId="{AD613516-878F-41BC-81DA-33957805E184}" destId="{9A3A2F81-57CE-4753-8591-D4F18B308396}" srcOrd="0" destOrd="0" presId="urn:microsoft.com/office/officeart/2005/8/layout/chevron1"/>
    <dgm:cxn modelId="{C6DC809E-5E33-4387-93E5-224C7687DBC0}" srcId="{0502124F-3127-4AE8-8CCD-A291645F7F21}" destId="{835A03C2-369D-42E1-91EC-E0F942C8D7E2}" srcOrd="3" destOrd="0" parTransId="{C9740946-EC34-4474-BA03-35ACF028CD65}" sibTransId="{46CCC108-1654-4C7B-860D-133B7CE55C8F}"/>
    <dgm:cxn modelId="{486DDCA9-35B6-4CAA-9CE1-25A835700ED8}" type="presOf" srcId="{D762358D-ECDC-4C03-B689-DE934D446661}" destId="{BE19BABF-FBBE-4D56-93D4-315D5509099B}" srcOrd="0" destOrd="0" presId="urn:microsoft.com/office/officeart/2005/8/layout/chevron1"/>
    <dgm:cxn modelId="{159A14AE-4D03-4A06-9566-3715D391FF96}" srcId="{0502124F-3127-4AE8-8CCD-A291645F7F21}" destId="{A8C8A7CC-C781-4758-A863-E2C9E7EA8957}" srcOrd="1" destOrd="0" parTransId="{4493AB72-5CD0-4203-828B-D6C58DB17090}" sibTransId="{3DBEAD3B-D54C-4C72-BF80-B8C80472E03F}"/>
    <dgm:cxn modelId="{049F57C0-AB08-4EC1-8929-E89216971F29}" type="presOf" srcId="{A8C8A7CC-C781-4758-A863-E2C9E7EA8957}" destId="{FCA135E9-7F53-4508-A06F-6D2A37C94887}" srcOrd="0" destOrd="0" presId="urn:microsoft.com/office/officeart/2005/8/layout/chevron1"/>
    <dgm:cxn modelId="{A6A7A3C3-D1D0-4CBC-B314-F385869F86AB}" type="presOf" srcId="{835A03C2-369D-42E1-91EC-E0F942C8D7E2}" destId="{3DE5B971-854B-4BA8-BEFC-30CA262106E2}" srcOrd="0" destOrd="0" presId="urn:microsoft.com/office/officeart/2005/8/layout/chevron1"/>
    <dgm:cxn modelId="{2B9515E2-1C7C-4B35-9DD1-7D933F7537F9}" type="presOf" srcId="{B51919F4-6B1C-4B03-92FB-C57974BF0117}" destId="{A3C8A4A7-C3BE-49ED-81D1-1C26A8DC4BF7}" srcOrd="0" destOrd="0" presId="urn:microsoft.com/office/officeart/2005/8/layout/chevron1"/>
    <dgm:cxn modelId="{A85F050C-17B2-4059-BDB9-F1F9B5EC3FA6}" type="presParOf" srcId="{405B5196-5976-45DE-8DFE-384F7B662EEC}" destId="{BE19BABF-FBBE-4D56-93D4-315D5509099B}" srcOrd="0" destOrd="0" presId="urn:microsoft.com/office/officeart/2005/8/layout/chevron1"/>
    <dgm:cxn modelId="{6B3225EC-0BF1-4C97-A28D-71C2E26A1F48}" type="presParOf" srcId="{405B5196-5976-45DE-8DFE-384F7B662EEC}" destId="{DD27807F-1092-452F-8DE3-0D10E16D7B62}" srcOrd="1" destOrd="0" presId="urn:microsoft.com/office/officeart/2005/8/layout/chevron1"/>
    <dgm:cxn modelId="{ADDAC0A6-D145-4D00-9140-844DF68D6D90}" type="presParOf" srcId="{405B5196-5976-45DE-8DFE-384F7B662EEC}" destId="{FCA135E9-7F53-4508-A06F-6D2A37C94887}" srcOrd="2" destOrd="0" presId="urn:microsoft.com/office/officeart/2005/8/layout/chevron1"/>
    <dgm:cxn modelId="{6503A9A1-5307-4283-BA68-56D63C525AA5}" type="presParOf" srcId="{405B5196-5976-45DE-8DFE-384F7B662EEC}" destId="{6CF7C2BB-2554-4133-8ECF-78221B99A5E6}" srcOrd="3" destOrd="0" presId="urn:microsoft.com/office/officeart/2005/8/layout/chevron1"/>
    <dgm:cxn modelId="{D295AC82-2366-4EBC-82E1-E05B4B952013}" type="presParOf" srcId="{405B5196-5976-45DE-8DFE-384F7B662EEC}" destId="{9A3A2F81-57CE-4753-8591-D4F18B308396}" srcOrd="4" destOrd="0" presId="urn:microsoft.com/office/officeart/2005/8/layout/chevron1"/>
    <dgm:cxn modelId="{AA036A92-CCB7-4C3E-876C-BC1BD9F45B24}" type="presParOf" srcId="{405B5196-5976-45DE-8DFE-384F7B662EEC}" destId="{ED5CAAD0-F2A5-4749-BA1B-38C11C96EB44}" srcOrd="5" destOrd="0" presId="urn:microsoft.com/office/officeart/2005/8/layout/chevron1"/>
    <dgm:cxn modelId="{9D50B401-312D-4E3F-9FA5-48917034F602}" type="presParOf" srcId="{405B5196-5976-45DE-8DFE-384F7B662EEC}" destId="{3DE5B971-854B-4BA8-BEFC-30CA262106E2}" srcOrd="6" destOrd="0" presId="urn:microsoft.com/office/officeart/2005/8/layout/chevron1"/>
    <dgm:cxn modelId="{E1AC3BA2-91B7-4650-9911-CDA16BF74910}" type="presParOf" srcId="{405B5196-5976-45DE-8DFE-384F7B662EEC}" destId="{1E71457F-72E6-423B-9B04-88AC8CCF0ECB}" srcOrd="7" destOrd="0" presId="urn:microsoft.com/office/officeart/2005/8/layout/chevron1"/>
    <dgm:cxn modelId="{DCEA2FE0-8024-4FFF-A9A1-F0F6B5553EF1}" type="presParOf" srcId="{405B5196-5976-45DE-8DFE-384F7B662EEC}" destId="{51209881-7CBD-40A2-85CA-EAFDC81D60DA}" srcOrd="8" destOrd="0" presId="urn:microsoft.com/office/officeart/2005/8/layout/chevron1"/>
    <dgm:cxn modelId="{690D62F0-771C-4F17-9962-7AA546C23EB9}" type="presParOf" srcId="{405B5196-5976-45DE-8DFE-384F7B662EEC}" destId="{483E983F-FB17-4CDD-9479-E68C45AE7A24}" srcOrd="9" destOrd="0" presId="urn:microsoft.com/office/officeart/2005/8/layout/chevron1"/>
    <dgm:cxn modelId="{BDEC2EED-2BC6-4287-AD3A-9F9E11AB07B2}" type="presParOf" srcId="{405B5196-5976-45DE-8DFE-384F7B662EEC}" destId="{8C8F5648-69B2-4728-8757-88891A796975}" srcOrd="10" destOrd="0" presId="urn:microsoft.com/office/officeart/2005/8/layout/chevron1"/>
    <dgm:cxn modelId="{F533DE25-87B0-441A-9D51-29DEB0B4A9DD}" type="presParOf" srcId="{405B5196-5976-45DE-8DFE-384F7B662EEC}" destId="{A2E2DADE-ECCE-4B38-9F24-AB4171B5DD28}" srcOrd="11" destOrd="0" presId="urn:microsoft.com/office/officeart/2005/8/layout/chevron1"/>
    <dgm:cxn modelId="{A213E90D-F4EE-4D49-AA6D-BC7DCE731E33}" type="presParOf" srcId="{405B5196-5976-45DE-8DFE-384F7B662EEC}" destId="{A3C8A4A7-C3BE-49ED-81D1-1C26A8DC4BF7}"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502124F-3127-4AE8-8CCD-A291645F7F21}" type="doc">
      <dgm:prSet loTypeId="urn:microsoft.com/office/officeart/2005/8/layout/chevron1" loCatId="process" qsTypeId="urn:microsoft.com/office/officeart/2005/8/quickstyle/simple5" qsCatId="simple" csTypeId="urn:microsoft.com/office/officeart/2005/8/colors/accent1_5" csCatId="accent1" phldr="1"/>
      <dgm:spPr/>
      <dgm:t>
        <a:bodyPr/>
        <a:lstStyle/>
        <a:p>
          <a:endParaRPr lang="x-none"/>
        </a:p>
      </dgm:t>
    </dgm:pt>
    <dgm:pt modelId="{D762358D-ECDC-4C03-B689-DE934D446661}">
      <dgm:prSet custT="1"/>
      <dgm:spPr>
        <a:solidFill>
          <a:schemeClr val="bg2">
            <a:lumMod val="60000"/>
            <a:lumOff val="40000"/>
          </a:schemeClr>
        </a:solidFill>
        <a:ln>
          <a:solidFill>
            <a:schemeClr val="tx2">
              <a:lumMod val="75000"/>
            </a:schemeClr>
          </a:solidFill>
        </a:ln>
        <a:effectLst>
          <a:glow rad="228600">
            <a:schemeClr val="accent2">
              <a:satMod val="175000"/>
              <a:alpha val="40000"/>
            </a:schemeClr>
          </a:glow>
        </a:effectLst>
      </dgm:spPr>
      <dgm:t>
        <a:bodyPr/>
        <a:lstStyle/>
        <a:p>
          <a:pPr algn="r"/>
          <a:r>
            <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dgm:t>
    </dgm:pt>
    <dgm:pt modelId="{4EEBB635-D518-4098-A135-7A689AFC5BB6}" type="parTrans" cxnId="{AAC0C717-1FB5-49A2-9F29-057E1BD6E332}">
      <dgm:prSet/>
      <dgm:spPr/>
      <dgm:t>
        <a:bodyPr/>
        <a:lstStyle/>
        <a:p>
          <a:endParaRPr lang="x-none"/>
        </a:p>
      </dgm:t>
    </dgm:pt>
    <dgm:pt modelId="{D1EFD7C8-A2A9-4D87-80A8-9334DBFF6AAB}" type="sibTrans" cxnId="{AAC0C717-1FB5-49A2-9F29-057E1BD6E332}">
      <dgm:prSet/>
      <dgm:spPr/>
      <dgm:t>
        <a:bodyPr/>
        <a:lstStyle/>
        <a:p>
          <a:endParaRPr lang="x-none"/>
        </a:p>
      </dgm:t>
    </dgm:pt>
    <dgm:pt modelId="{A8C8A7CC-C781-4758-A863-E2C9E7EA8957}">
      <dgm:prSet custT="1"/>
      <dgm:spPr>
        <a:solidFill>
          <a:schemeClr val="bg2">
            <a:lumMod val="60000"/>
            <a:lumOff val="40000"/>
          </a:schemeClr>
        </a:solidFill>
        <a:effectLst>
          <a:glow rad="228600">
            <a:schemeClr val="accent2">
              <a:satMod val="175000"/>
              <a:alpha val="40000"/>
            </a:schemeClr>
          </a:glow>
        </a:effectLst>
      </dgm:spPr>
      <dgm:t>
        <a:bodyPr/>
        <a:lstStyle/>
        <a:p>
          <a:pPr algn="ctr"/>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 approches  et problématique</a:t>
          </a:r>
        </a:p>
      </dgm:t>
    </dgm:pt>
    <dgm:pt modelId="{4493AB72-5CD0-4203-828B-D6C58DB17090}" type="parTrans" cxnId="{159A14AE-4D03-4A06-9566-3715D391FF96}">
      <dgm:prSet/>
      <dgm:spPr/>
      <dgm:t>
        <a:bodyPr/>
        <a:lstStyle/>
        <a:p>
          <a:endParaRPr lang="x-none"/>
        </a:p>
      </dgm:t>
    </dgm:pt>
    <dgm:pt modelId="{3DBEAD3B-D54C-4C72-BF80-B8C80472E03F}" type="sibTrans" cxnId="{159A14AE-4D03-4A06-9566-3715D391FF96}">
      <dgm:prSet/>
      <dgm:spPr/>
      <dgm:t>
        <a:bodyPr/>
        <a:lstStyle/>
        <a:p>
          <a:endParaRPr lang="x-none"/>
        </a:p>
      </dgm:t>
    </dgm:pt>
    <dgm:pt modelId="{AD613516-878F-41BC-81DA-33957805E184}">
      <dgm:prSet custT="1"/>
      <dgm:spPr>
        <a:solidFill>
          <a:schemeClr val="bg2">
            <a:lumMod val="60000"/>
            <a:lumOff val="40000"/>
          </a:schemeClr>
        </a:solidFill>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systèmes IHM </a:t>
          </a:r>
        </a:p>
      </dgm:t>
    </dgm:pt>
    <dgm:pt modelId="{BAF65F6C-DBE2-4870-8A45-33488121A715}" type="parTrans" cxnId="{B316E152-428D-4294-A069-9B42ED22C562}">
      <dgm:prSet/>
      <dgm:spPr/>
      <dgm:t>
        <a:bodyPr/>
        <a:lstStyle/>
        <a:p>
          <a:endParaRPr lang="x-none"/>
        </a:p>
      </dgm:t>
    </dgm:pt>
    <dgm:pt modelId="{820EDF41-8514-45E0-AA15-C9E5FA925DAB}" type="sibTrans" cxnId="{B316E152-428D-4294-A069-9B42ED22C562}">
      <dgm:prSet/>
      <dgm:spPr/>
      <dgm:t>
        <a:bodyPr/>
        <a:lstStyle/>
        <a:p>
          <a:endParaRPr lang="x-none"/>
        </a:p>
      </dgm:t>
    </dgm:pt>
    <dgm:pt modelId="{835A03C2-369D-42E1-91EC-E0F942C8D7E2}">
      <dgm:prSet custT="1"/>
      <dgm:spPr>
        <a:effectLst>
          <a:glow rad="228600">
            <a:schemeClr val="accent1">
              <a:satMod val="175000"/>
              <a:alpha val="40000"/>
            </a:schemeClr>
          </a:glow>
        </a:effectLst>
      </dgm:spPr>
      <dgm:t>
        <a:bodyPr/>
        <a:lstStyle/>
        <a:p>
          <a:r>
            <a:rPr lang="fr-FR" sz="11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INTERFACES</a:t>
          </a:r>
          <a:r>
            <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11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GESTUELLES</a:t>
          </a:r>
          <a:endPar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C9740946-EC34-4474-BA03-35ACF028CD65}" type="parTrans" cxnId="{C6DC809E-5E33-4387-93E5-224C7687DBC0}">
      <dgm:prSet/>
      <dgm:spPr/>
      <dgm:t>
        <a:bodyPr/>
        <a:lstStyle/>
        <a:p>
          <a:endParaRPr lang="x-none"/>
        </a:p>
      </dgm:t>
    </dgm:pt>
    <dgm:pt modelId="{46CCC108-1654-4C7B-860D-133B7CE55C8F}" type="sibTrans" cxnId="{C6DC809E-5E33-4387-93E5-224C7687DBC0}">
      <dgm:prSet/>
      <dgm:spPr/>
      <dgm:t>
        <a:bodyPr/>
        <a:lstStyle/>
        <a:p>
          <a:endParaRPr lang="x-none"/>
        </a:p>
      </dgm:t>
    </dgm:pt>
    <dgm:pt modelId="{1C1D78DF-A2CB-4C29-8B51-8E7D5E596A7E}">
      <dgm:prSet custT="1"/>
      <dgm:spPr>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du système proposé</a:t>
          </a:r>
        </a:p>
      </dgm:t>
    </dgm:pt>
    <dgm:pt modelId="{35384A41-572B-4339-9E27-A6B24A1BE738}" type="parTrans" cxnId="{BC85CE83-41FD-4DFB-B5CA-13B5EC9DB6CE}">
      <dgm:prSet/>
      <dgm:spPr/>
      <dgm:t>
        <a:bodyPr/>
        <a:lstStyle/>
        <a:p>
          <a:endParaRPr lang="x-none"/>
        </a:p>
      </dgm:t>
    </dgm:pt>
    <dgm:pt modelId="{15870038-2961-43C9-9363-0F159E2BE28E}" type="sibTrans" cxnId="{BC85CE83-41FD-4DFB-B5CA-13B5EC9DB6CE}">
      <dgm:prSet/>
      <dgm:spPr/>
      <dgm:t>
        <a:bodyPr/>
        <a:lstStyle/>
        <a:p>
          <a:endParaRPr lang="x-none"/>
        </a:p>
      </dgm:t>
    </dgm:pt>
    <dgm:pt modelId="{DE93E135-F167-4F31-8CB4-7B0D4AEC3262}">
      <dgm:prSet custT="1"/>
      <dgm:spPr>
        <a:effectLst>
          <a:glow rad="228600">
            <a:schemeClr val="accent2">
              <a:satMod val="175000"/>
              <a:alpha val="40000"/>
            </a:schemeClr>
          </a:glow>
        </a:effectLst>
      </dgm:spPr>
      <dgm:t>
        <a:bodyPr/>
        <a:lstStyle/>
        <a:p>
          <a:r>
            <a:rPr lang="fr-FR" sz="1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Implémentation et résultats pratiques </a:t>
          </a:r>
        </a:p>
      </dgm:t>
    </dgm:pt>
    <dgm:pt modelId="{E3B4F23B-2FF6-4D91-857B-9CF62FD976F0}" type="parTrans" cxnId="{90142482-B4C6-46E1-A992-084E3CAF68C1}">
      <dgm:prSet/>
      <dgm:spPr/>
      <dgm:t>
        <a:bodyPr/>
        <a:lstStyle/>
        <a:p>
          <a:endParaRPr lang="x-none"/>
        </a:p>
      </dgm:t>
    </dgm:pt>
    <dgm:pt modelId="{511B17F4-2638-4809-AC1F-43424E6A2710}" type="sibTrans" cxnId="{90142482-B4C6-46E1-A992-084E3CAF68C1}">
      <dgm:prSet/>
      <dgm:spPr/>
      <dgm:t>
        <a:bodyPr/>
        <a:lstStyle/>
        <a:p>
          <a:endParaRPr lang="x-none"/>
        </a:p>
      </dgm:t>
    </dgm:pt>
    <dgm:pt modelId="{B51919F4-6B1C-4B03-92FB-C57974BF0117}">
      <dgm:prSet custT="1"/>
      <dgm:spPr>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et perspectives  </a:t>
          </a:r>
          <a:endParaRPr lang="x-none" sz="1400"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55757C39-D50A-4921-9522-849348C3386C}" type="parTrans" cxnId="{04A51B71-B74F-4C1F-94F8-F56AEF745A67}">
      <dgm:prSet/>
      <dgm:spPr/>
      <dgm:t>
        <a:bodyPr/>
        <a:lstStyle/>
        <a:p>
          <a:endParaRPr lang="x-none"/>
        </a:p>
      </dgm:t>
    </dgm:pt>
    <dgm:pt modelId="{220A9BD8-EBFE-41FD-99D1-DB062A4F5D9F}" type="sibTrans" cxnId="{04A51B71-B74F-4C1F-94F8-F56AEF745A67}">
      <dgm:prSet/>
      <dgm:spPr/>
      <dgm:t>
        <a:bodyPr/>
        <a:lstStyle/>
        <a:p>
          <a:endParaRPr lang="x-none"/>
        </a:p>
      </dgm:t>
    </dgm:pt>
    <dgm:pt modelId="{405B5196-5976-45DE-8DFE-384F7B662EEC}" type="pres">
      <dgm:prSet presAssocID="{0502124F-3127-4AE8-8CCD-A291645F7F21}" presName="Name0" presStyleCnt="0">
        <dgm:presLayoutVars>
          <dgm:dir/>
          <dgm:animLvl val="lvl"/>
          <dgm:resizeHandles val="exact"/>
        </dgm:presLayoutVars>
      </dgm:prSet>
      <dgm:spPr/>
    </dgm:pt>
    <dgm:pt modelId="{BE19BABF-FBBE-4D56-93D4-315D5509099B}" type="pres">
      <dgm:prSet presAssocID="{D762358D-ECDC-4C03-B689-DE934D446661}" presName="parTxOnly" presStyleLbl="node1" presStyleIdx="0" presStyleCnt="7" custScaleX="105159" custScaleY="91981">
        <dgm:presLayoutVars>
          <dgm:chMax val="0"/>
          <dgm:chPref val="0"/>
          <dgm:bulletEnabled val="1"/>
        </dgm:presLayoutVars>
      </dgm:prSet>
      <dgm:spPr/>
    </dgm:pt>
    <dgm:pt modelId="{DD27807F-1092-452F-8DE3-0D10E16D7B62}" type="pres">
      <dgm:prSet presAssocID="{D1EFD7C8-A2A9-4D87-80A8-9334DBFF6AAB}" presName="parTxOnlySpace" presStyleCnt="0"/>
      <dgm:spPr/>
    </dgm:pt>
    <dgm:pt modelId="{FCA135E9-7F53-4508-A06F-6D2A37C94887}" type="pres">
      <dgm:prSet presAssocID="{A8C8A7CC-C781-4758-A863-E2C9E7EA8957}" presName="parTxOnly" presStyleLbl="node1" presStyleIdx="1" presStyleCnt="7" custScaleX="108104">
        <dgm:presLayoutVars>
          <dgm:chMax val="0"/>
          <dgm:chPref val="0"/>
          <dgm:bulletEnabled val="1"/>
        </dgm:presLayoutVars>
      </dgm:prSet>
      <dgm:spPr/>
    </dgm:pt>
    <dgm:pt modelId="{6CF7C2BB-2554-4133-8ECF-78221B99A5E6}" type="pres">
      <dgm:prSet presAssocID="{3DBEAD3B-D54C-4C72-BF80-B8C80472E03F}" presName="parTxOnlySpace" presStyleCnt="0"/>
      <dgm:spPr/>
    </dgm:pt>
    <dgm:pt modelId="{9A3A2F81-57CE-4753-8591-D4F18B308396}" type="pres">
      <dgm:prSet presAssocID="{AD613516-878F-41BC-81DA-33957805E184}" presName="parTxOnly" presStyleLbl="node1" presStyleIdx="2" presStyleCnt="7" custScaleX="94334" custScaleY="98209">
        <dgm:presLayoutVars>
          <dgm:chMax val="0"/>
          <dgm:chPref val="0"/>
          <dgm:bulletEnabled val="1"/>
        </dgm:presLayoutVars>
      </dgm:prSet>
      <dgm:spPr/>
    </dgm:pt>
    <dgm:pt modelId="{ED5CAAD0-F2A5-4749-BA1B-38C11C96EB44}" type="pres">
      <dgm:prSet presAssocID="{820EDF41-8514-45E0-AA15-C9E5FA925DAB}" presName="parTxOnlySpace" presStyleCnt="0"/>
      <dgm:spPr/>
    </dgm:pt>
    <dgm:pt modelId="{3DE5B971-854B-4BA8-BEFC-30CA262106E2}" type="pres">
      <dgm:prSet presAssocID="{835A03C2-369D-42E1-91EC-E0F942C8D7E2}" presName="parTxOnly" presStyleLbl="node1" presStyleIdx="3" presStyleCnt="7" custScaleX="128445" custScaleY="141219">
        <dgm:presLayoutVars>
          <dgm:chMax val="0"/>
          <dgm:chPref val="0"/>
          <dgm:bulletEnabled val="1"/>
        </dgm:presLayoutVars>
      </dgm:prSet>
      <dgm:spPr/>
    </dgm:pt>
    <dgm:pt modelId="{1E71457F-72E6-423B-9B04-88AC8CCF0ECB}" type="pres">
      <dgm:prSet presAssocID="{46CCC108-1654-4C7B-860D-133B7CE55C8F}" presName="parTxOnlySpace" presStyleCnt="0"/>
      <dgm:spPr/>
    </dgm:pt>
    <dgm:pt modelId="{51209881-7CBD-40A2-85CA-EAFDC81D60DA}" type="pres">
      <dgm:prSet presAssocID="{1C1D78DF-A2CB-4C29-8B51-8E7D5E596A7E}" presName="parTxOnly" presStyleLbl="node1" presStyleIdx="4" presStyleCnt="7" custScaleX="111084">
        <dgm:presLayoutVars>
          <dgm:chMax val="0"/>
          <dgm:chPref val="0"/>
          <dgm:bulletEnabled val="1"/>
        </dgm:presLayoutVars>
      </dgm:prSet>
      <dgm:spPr/>
    </dgm:pt>
    <dgm:pt modelId="{483E983F-FB17-4CDD-9479-E68C45AE7A24}" type="pres">
      <dgm:prSet presAssocID="{15870038-2961-43C9-9363-0F159E2BE28E}" presName="parTxOnlySpace" presStyleCnt="0"/>
      <dgm:spPr/>
    </dgm:pt>
    <dgm:pt modelId="{8C8F5648-69B2-4728-8757-88891A796975}" type="pres">
      <dgm:prSet presAssocID="{DE93E135-F167-4F31-8CB4-7B0D4AEC3262}" presName="parTxOnly" presStyleLbl="node1" presStyleIdx="5" presStyleCnt="7" custScaleX="113771">
        <dgm:presLayoutVars>
          <dgm:chMax val="0"/>
          <dgm:chPref val="0"/>
          <dgm:bulletEnabled val="1"/>
        </dgm:presLayoutVars>
      </dgm:prSet>
      <dgm:spPr/>
    </dgm:pt>
    <dgm:pt modelId="{A2E2DADE-ECCE-4B38-9F24-AB4171B5DD28}" type="pres">
      <dgm:prSet presAssocID="{511B17F4-2638-4809-AC1F-43424E6A2710}" presName="parTxOnlySpace" presStyleCnt="0"/>
      <dgm:spPr/>
    </dgm:pt>
    <dgm:pt modelId="{A3C8A4A7-C3BE-49ED-81D1-1C26A8DC4BF7}" type="pres">
      <dgm:prSet presAssocID="{B51919F4-6B1C-4B03-92FB-C57974BF0117}" presName="parTxOnly" presStyleLbl="node1" presStyleIdx="6" presStyleCnt="7">
        <dgm:presLayoutVars>
          <dgm:chMax val="0"/>
          <dgm:chPref val="0"/>
          <dgm:bulletEnabled val="1"/>
        </dgm:presLayoutVars>
      </dgm:prSet>
      <dgm:spPr/>
    </dgm:pt>
  </dgm:ptLst>
  <dgm:cxnLst>
    <dgm:cxn modelId="{AAC0C717-1FB5-49A2-9F29-057E1BD6E332}" srcId="{0502124F-3127-4AE8-8CCD-A291645F7F21}" destId="{D762358D-ECDC-4C03-B689-DE934D446661}" srcOrd="0" destOrd="0" parTransId="{4EEBB635-D518-4098-A135-7A689AFC5BB6}" sibTransId="{D1EFD7C8-A2A9-4D87-80A8-9334DBFF6AAB}"/>
    <dgm:cxn modelId="{9203ED62-418F-45CD-884E-60D510B4C9C7}" type="presOf" srcId="{1C1D78DF-A2CB-4C29-8B51-8E7D5E596A7E}" destId="{51209881-7CBD-40A2-85CA-EAFDC81D60DA}" srcOrd="0" destOrd="0" presId="urn:microsoft.com/office/officeart/2005/8/layout/chevron1"/>
    <dgm:cxn modelId="{CB8EC369-1DFC-44D3-9EBB-AC5D639A3A7D}" type="presOf" srcId="{DE93E135-F167-4F31-8CB4-7B0D4AEC3262}" destId="{8C8F5648-69B2-4728-8757-88891A796975}" srcOrd="0" destOrd="0" presId="urn:microsoft.com/office/officeart/2005/8/layout/chevron1"/>
    <dgm:cxn modelId="{04A51B71-B74F-4C1F-94F8-F56AEF745A67}" srcId="{0502124F-3127-4AE8-8CCD-A291645F7F21}" destId="{B51919F4-6B1C-4B03-92FB-C57974BF0117}" srcOrd="6" destOrd="0" parTransId="{55757C39-D50A-4921-9522-849348C3386C}" sibTransId="{220A9BD8-EBFE-41FD-99D1-DB062A4F5D9F}"/>
    <dgm:cxn modelId="{B316E152-428D-4294-A069-9B42ED22C562}" srcId="{0502124F-3127-4AE8-8CCD-A291645F7F21}" destId="{AD613516-878F-41BC-81DA-33957805E184}" srcOrd="2" destOrd="0" parTransId="{BAF65F6C-DBE2-4870-8A45-33488121A715}" sibTransId="{820EDF41-8514-45E0-AA15-C9E5FA925DAB}"/>
    <dgm:cxn modelId="{E17A565A-FC4D-43A3-ADE9-4F71E683E7E0}" type="presOf" srcId="{0502124F-3127-4AE8-8CCD-A291645F7F21}" destId="{405B5196-5976-45DE-8DFE-384F7B662EEC}" srcOrd="0" destOrd="0" presId="urn:microsoft.com/office/officeart/2005/8/layout/chevron1"/>
    <dgm:cxn modelId="{90142482-B4C6-46E1-A992-084E3CAF68C1}" srcId="{0502124F-3127-4AE8-8CCD-A291645F7F21}" destId="{DE93E135-F167-4F31-8CB4-7B0D4AEC3262}" srcOrd="5" destOrd="0" parTransId="{E3B4F23B-2FF6-4D91-857B-9CF62FD976F0}" sibTransId="{511B17F4-2638-4809-AC1F-43424E6A2710}"/>
    <dgm:cxn modelId="{BC85CE83-41FD-4DFB-B5CA-13B5EC9DB6CE}" srcId="{0502124F-3127-4AE8-8CCD-A291645F7F21}" destId="{1C1D78DF-A2CB-4C29-8B51-8E7D5E596A7E}" srcOrd="4" destOrd="0" parTransId="{35384A41-572B-4339-9E27-A6B24A1BE738}" sibTransId="{15870038-2961-43C9-9363-0F159E2BE28E}"/>
    <dgm:cxn modelId="{D8A44C8F-B0EA-49FF-A36A-FAC3E2E19083}" type="presOf" srcId="{AD613516-878F-41BC-81DA-33957805E184}" destId="{9A3A2F81-57CE-4753-8591-D4F18B308396}" srcOrd="0" destOrd="0" presId="urn:microsoft.com/office/officeart/2005/8/layout/chevron1"/>
    <dgm:cxn modelId="{C6DC809E-5E33-4387-93E5-224C7687DBC0}" srcId="{0502124F-3127-4AE8-8CCD-A291645F7F21}" destId="{835A03C2-369D-42E1-91EC-E0F942C8D7E2}" srcOrd="3" destOrd="0" parTransId="{C9740946-EC34-4474-BA03-35ACF028CD65}" sibTransId="{46CCC108-1654-4C7B-860D-133B7CE55C8F}"/>
    <dgm:cxn modelId="{486DDCA9-35B6-4CAA-9CE1-25A835700ED8}" type="presOf" srcId="{D762358D-ECDC-4C03-B689-DE934D446661}" destId="{BE19BABF-FBBE-4D56-93D4-315D5509099B}" srcOrd="0" destOrd="0" presId="urn:microsoft.com/office/officeart/2005/8/layout/chevron1"/>
    <dgm:cxn modelId="{159A14AE-4D03-4A06-9566-3715D391FF96}" srcId="{0502124F-3127-4AE8-8CCD-A291645F7F21}" destId="{A8C8A7CC-C781-4758-A863-E2C9E7EA8957}" srcOrd="1" destOrd="0" parTransId="{4493AB72-5CD0-4203-828B-D6C58DB17090}" sibTransId="{3DBEAD3B-D54C-4C72-BF80-B8C80472E03F}"/>
    <dgm:cxn modelId="{049F57C0-AB08-4EC1-8929-E89216971F29}" type="presOf" srcId="{A8C8A7CC-C781-4758-A863-E2C9E7EA8957}" destId="{FCA135E9-7F53-4508-A06F-6D2A37C94887}" srcOrd="0" destOrd="0" presId="urn:microsoft.com/office/officeart/2005/8/layout/chevron1"/>
    <dgm:cxn modelId="{A6A7A3C3-D1D0-4CBC-B314-F385869F86AB}" type="presOf" srcId="{835A03C2-369D-42E1-91EC-E0F942C8D7E2}" destId="{3DE5B971-854B-4BA8-BEFC-30CA262106E2}" srcOrd="0" destOrd="0" presId="urn:microsoft.com/office/officeart/2005/8/layout/chevron1"/>
    <dgm:cxn modelId="{2B9515E2-1C7C-4B35-9DD1-7D933F7537F9}" type="presOf" srcId="{B51919F4-6B1C-4B03-92FB-C57974BF0117}" destId="{A3C8A4A7-C3BE-49ED-81D1-1C26A8DC4BF7}" srcOrd="0" destOrd="0" presId="urn:microsoft.com/office/officeart/2005/8/layout/chevron1"/>
    <dgm:cxn modelId="{A85F050C-17B2-4059-BDB9-F1F9B5EC3FA6}" type="presParOf" srcId="{405B5196-5976-45DE-8DFE-384F7B662EEC}" destId="{BE19BABF-FBBE-4D56-93D4-315D5509099B}" srcOrd="0" destOrd="0" presId="urn:microsoft.com/office/officeart/2005/8/layout/chevron1"/>
    <dgm:cxn modelId="{6B3225EC-0BF1-4C97-A28D-71C2E26A1F48}" type="presParOf" srcId="{405B5196-5976-45DE-8DFE-384F7B662EEC}" destId="{DD27807F-1092-452F-8DE3-0D10E16D7B62}" srcOrd="1" destOrd="0" presId="urn:microsoft.com/office/officeart/2005/8/layout/chevron1"/>
    <dgm:cxn modelId="{ADDAC0A6-D145-4D00-9140-844DF68D6D90}" type="presParOf" srcId="{405B5196-5976-45DE-8DFE-384F7B662EEC}" destId="{FCA135E9-7F53-4508-A06F-6D2A37C94887}" srcOrd="2" destOrd="0" presId="urn:microsoft.com/office/officeart/2005/8/layout/chevron1"/>
    <dgm:cxn modelId="{6503A9A1-5307-4283-BA68-56D63C525AA5}" type="presParOf" srcId="{405B5196-5976-45DE-8DFE-384F7B662EEC}" destId="{6CF7C2BB-2554-4133-8ECF-78221B99A5E6}" srcOrd="3" destOrd="0" presId="urn:microsoft.com/office/officeart/2005/8/layout/chevron1"/>
    <dgm:cxn modelId="{D295AC82-2366-4EBC-82E1-E05B4B952013}" type="presParOf" srcId="{405B5196-5976-45DE-8DFE-384F7B662EEC}" destId="{9A3A2F81-57CE-4753-8591-D4F18B308396}" srcOrd="4" destOrd="0" presId="urn:microsoft.com/office/officeart/2005/8/layout/chevron1"/>
    <dgm:cxn modelId="{AA036A92-CCB7-4C3E-876C-BC1BD9F45B24}" type="presParOf" srcId="{405B5196-5976-45DE-8DFE-384F7B662EEC}" destId="{ED5CAAD0-F2A5-4749-BA1B-38C11C96EB44}" srcOrd="5" destOrd="0" presId="urn:microsoft.com/office/officeart/2005/8/layout/chevron1"/>
    <dgm:cxn modelId="{9D50B401-312D-4E3F-9FA5-48917034F602}" type="presParOf" srcId="{405B5196-5976-45DE-8DFE-384F7B662EEC}" destId="{3DE5B971-854B-4BA8-BEFC-30CA262106E2}" srcOrd="6" destOrd="0" presId="urn:microsoft.com/office/officeart/2005/8/layout/chevron1"/>
    <dgm:cxn modelId="{E1AC3BA2-91B7-4650-9911-CDA16BF74910}" type="presParOf" srcId="{405B5196-5976-45DE-8DFE-384F7B662EEC}" destId="{1E71457F-72E6-423B-9B04-88AC8CCF0ECB}" srcOrd="7" destOrd="0" presId="urn:microsoft.com/office/officeart/2005/8/layout/chevron1"/>
    <dgm:cxn modelId="{DCEA2FE0-8024-4FFF-A9A1-F0F6B5553EF1}" type="presParOf" srcId="{405B5196-5976-45DE-8DFE-384F7B662EEC}" destId="{51209881-7CBD-40A2-85CA-EAFDC81D60DA}" srcOrd="8" destOrd="0" presId="urn:microsoft.com/office/officeart/2005/8/layout/chevron1"/>
    <dgm:cxn modelId="{690D62F0-771C-4F17-9962-7AA546C23EB9}" type="presParOf" srcId="{405B5196-5976-45DE-8DFE-384F7B662EEC}" destId="{483E983F-FB17-4CDD-9479-E68C45AE7A24}" srcOrd="9" destOrd="0" presId="urn:microsoft.com/office/officeart/2005/8/layout/chevron1"/>
    <dgm:cxn modelId="{BDEC2EED-2BC6-4287-AD3A-9F9E11AB07B2}" type="presParOf" srcId="{405B5196-5976-45DE-8DFE-384F7B662EEC}" destId="{8C8F5648-69B2-4728-8757-88891A796975}" srcOrd="10" destOrd="0" presId="urn:microsoft.com/office/officeart/2005/8/layout/chevron1"/>
    <dgm:cxn modelId="{F533DE25-87B0-441A-9D51-29DEB0B4A9DD}" type="presParOf" srcId="{405B5196-5976-45DE-8DFE-384F7B662EEC}" destId="{A2E2DADE-ECCE-4B38-9F24-AB4171B5DD28}" srcOrd="11" destOrd="0" presId="urn:microsoft.com/office/officeart/2005/8/layout/chevron1"/>
    <dgm:cxn modelId="{A213E90D-F4EE-4D49-AA6D-BC7DCE731E33}" type="presParOf" srcId="{405B5196-5976-45DE-8DFE-384F7B662EEC}" destId="{A3C8A4A7-C3BE-49ED-81D1-1C26A8DC4BF7}"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502124F-3127-4AE8-8CCD-A291645F7F21}" type="doc">
      <dgm:prSet loTypeId="urn:microsoft.com/office/officeart/2005/8/layout/chevron1" loCatId="process" qsTypeId="urn:microsoft.com/office/officeart/2005/8/quickstyle/simple5" qsCatId="simple" csTypeId="urn:microsoft.com/office/officeart/2005/8/colors/accent1_5" csCatId="accent1" phldr="1"/>
      <dgm:spPr/>
      <dgm:t>
        <a:bodyPr/>
        <a:lstStyle/>
        <a:p>
          <a:endParaRPr lang="x-none"/>
        </a:p>
      </dgm:t>
    </dgm:pt>
    <dgm:pt modelId="{D762358D-ECDC-4C03-B689-DE934D446661}">
      <dgm:prSet custT="1"/>
      <dgm:spPr>
        <a:solidFill>
          <a:schemeClr val="bg2">
            <a:lumMod val="60000"/>
            <a:lumOff val="40000"/>
          </a:schemeClr>
        </a:solidFill>
        <a:ln>
          <a:solidFill>
            <a:schemeClr val="tx2">
              <a:lumMod val="75000"/>
            </a:schemeClr>
          </a:solidFill>
        </a:ln>
        <a:effectLst>
          <a:glow rad="228600">
            <a:schemeClr val="accent2">
              <a:satMod val="175000"/>
              <a:alpha val="40000"/>
            </a:schemeClr>
          </a:glow>
        </a:effectLst>
      </dgm:spPr>
      <dgm:t>
        <a:bodyPr/>
        <a:lstStyle/>
        <a:p>
          <a:pPr algn="r"/>
          <a:r>
            <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dgm:t>
    </dgm:pt>
    <dgm:pt modelId="{4EEBB635-D518-4098-A135-7A689AFC5BB6}" type="parTrans" cxnId="{AAC0C717-1FB5-49A2-9F29-057E1BD6E332}">
      <dgm:prSet/>
      <dgm:spPr/>
      <dgm:t>
        <a:bodyPr/>
        <a:lstStyle/>
        <a:p>
          <a:endParaRPr lang="x-none"/>
        </a:p>
      </dgm:t>
    </dgm:pt>
    <dgm:pt modelId="{D1EFD7C8-A2A9-4D87-80A8-9334DBFF6AAB}" type="sibTrans" cxnId="{AAC0C717-1FB5-49A2-9F29-057E1BD6E332}">
      <dgm:prSet/>
      <dgm:spPr/>
      <dgm:t>
        <a:bodyPr/>
        <a:lstStyle/>
        <a:p>
          <a:endParaRPr lang="x-none"/>
        </a:p>
      </dgm:t>
    </dgm:pt>
    <dgm:pt modelId="{A8C8A7CC-C781-4758-A863-E2C9E7EA8957}">
      <dgm:prSet custT="1"/>
      <dgm:spPr>
        <a:solidFill>
          <a:schemeClr val="bg2">
            <a:lumMod val="60000"/>
            <a:lumOff val="40000"/>
          </a:schemeClr>
        </a:solidFill>
        <a:effectLst>
          <a:glow rad="228600">
            <a:schemeClr val="accent2">
              <a:satMod val="175000"/>
              <a:alpha val="40000"/>
            </a:schemeClr>
          </a:glow>
        </a:effectLst>
      </dgm:spPr>
      <dgm:t>
        <a:bodyPr/>
        <a:lstStyle/>
        <a:p>
          <a:pPr algn="ctr"/>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 approches et problématique</a:t>
          </a:r>
        </a:p>
      </dgm:t>
    </dgm:pt>
    <dgm:pt modelId="{4493AB72-5CD0-4203-828B-D6C58DB17090}" type="parTrans" cxnId="{159A14AE-4D03-4A06-9566-3715D391FF96}">
      <dgm:prSet/>
      <dgm:spPr/>
      <dgm:t>
        <a:bodyPr/>
        <a:lstStyle/>
        <a:p>
          <a:endParaRPr lang="x-none"/>
        </a:p>
      </dgm:t>
    </dgm:pt>
    <dgm:pt modelId="{3DBEAD3B-D54C-4C72-BF80-B8C80472E03F}" type="sibTrans" cxnId="{159A14AE-4D03-4A06-9566-3715D391FF96}">
      <dgm:prSet/>
      <dgm:spPr/>
      <dgm:t>
        <a:bodyPr/>
        <a:lstStyle/>
        <a:p>
          <a:endParaRPr lang="x-none"/>
        </a:p>
      </dgm:t>
    </dgm:pt>
    <dgm:pt modelId="{AD613516-878F-41BC-81DA-33957805E184}">
      <dgm:prSet custT="1"/>
      <dgm:spPr>
        <a:solidFill>
          <a:schemeClr val="bg2">
            <a:lumMod val="60000"/>
            <a:lumOff val="40000"/>
          </a:schemeClr>
        </a:solidFill>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systèmes IHM </a:t>
          </a:r>
        </a:p>
      </dgm:t>
    </dgm:pt>
    <dgm:pt modelId="{BAF65F6C-DBE2-4870-8A45-33488121A715}" type="parTrans" cxnId="{B316E152-428D-4294-A069-9B42ED22C562}">
      <dgm:prSet/>
      <dgm:spPr/>
      <dgm:t>
        <a:bodyPr/>
        <a:lstStyle/>
        <a:p>
          <a:endParaRPr lang="x-none"/>
        </a:p>
      </dgm:t>
    </dgm:pt>
    <dgm:pt modelId="{820EDF41-8514-45E0-AA15-C9E5FA925DAB}" type="sibTrans" cxnId="{B316E152-428D-4294-A069-9B42ED22C562}">
      <dgm:prSet/>
      <dgm:spPr/>
      <dgm:t>
        <a:bodyPr/>
        <a:lstStyle/>
        <a:p>
          <a:endParaRPr lang="x-none"/>
        </a:p>
      </dgm:t>
    </dgm:pt>
    <dgm:pt modelId="{835A03C2-369D-42E1-91EC-E0F942C8D7E2}">
      <dgm:prSet custT="1"/>
      <dgm:spPr>
        <a:solidFill>
          <a:schemeClr val="bg2">
            <a:lumMod val="60000"/>
            <a:lumOff val="40000"/>
          </a:schemeClr>
        </a:solidFill>
        <a:effectLst>
          <a:glow rad="228600">
            <a:schemeClr val="accent2">
              <a:satMod val="175000"/>
              <a:alpha val="40000"/>
            </a:schemeClr>
          </a:glow>
        </a:effectLst>
      </dgm:spPr>
      <dgm:t>
        <a:bodyPr/>
        <a:lstStyle/>
        <a:p>
          <a:r>
            <a:rPr lang="fr-FR" sz="11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INTERFACES</a:t>
          </a:r>
          <a:r>
            <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11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GESTUELLES</a:t>
          </a:r>
          <a:endPar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C9740946-EC34-4474-BA03-35ACF028CD65}" type="parTrans" cxnId="{C6DC809E-5E33-4387-93E5-224C7687DBC0}">
      <dgm:prSet/>
      <dgm:spPr/>
      <dgm:t>
        <a:bodyPr/>
        <a:lstStyle/>
        <a:p>
          <a:endParaRPr lang="x-none"/>
        </a:p>
      </dgm:t>
    </dgm:pt>
    <dgm:pt modelId="{46CCC108-1654-4C7B-860D-133B7CE55C8F}" type="sibTrans" cxnId="{C6DC809E-5E33-4387-93E5-224C7687DBC0}">
      <dgm:prSet/>
      <dgm:spPr/>
      <dgm:t>
        <a:bodyPr/>
        <a:lstStyle/>
        <a:p>
          <a:endParaRPr lang="x-none"/>
        </a:p>
      </dgm:t>
    </dgm:pt>
    <dgm:pt modelId="{1C1D78DF-A2CB-4C29-8B51-8E7D5E596A7E}">
      <dgm:prSet custT="1"/>
      <dgm:spPr>
        <a:effectLst>
          <a:glow rad="228600">
            <a:schemeClr val="accent1">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du système proposé</a:t>
          </a:r>
        </a:p>
      </dgm:t>
    </dgm:pt>
    <dgm:pt modelId="{35384A41-572B-4339-9E27-A6B24A1BE738}" type="parTrans" cxnId="{BC85CE83-41FD-4DFB-B5CA-13B5EC9DB6CE}">
      <dgm:prSet/>
      <dgm:spPr/>
      <dgm:t>
        <a:bodyPr/>
        <a:lstStyle/>
        <a:p>
          <a:endParaRPr lang="x-none"/>
        </a:p>
      </dgm:t>
    </dgm:pt>
    <dgm:pt modelId="{15870038-2961-43C9-9363-0F159E2BE28E}" type="sibTrans" cxnId="{BC85CE83-41FD-4DFB-B5CA-13B5EC9DB6CE}">
      <dgm:prSet/>
      <dgm:spPr/>
      <dgm:t>
        <a:bodyPr/>
        <a:lstStyle/>
        <a:p>
          <a:endParaRPr lang="x-none"/>
        </a:p>
      </dgm:t>
    </dgm:pt>
    <dgm:pt modelId="{DE93E135-F167-4F31-8CB4-7B0D4AEC3262}">
      <dgm:prSet custT="1"/>
      <dgm:spPr>
        <a:effectLst>
          <a:glow rad="228600">
            <a:schemeClr val="accent2">
              <a:satMod val="175000"/>
              <a:alpha val="40000"/>
            </a:schemeClr>
          </a:glow>
        </a:effectLst>
      </dgm:spPr>
      <dgm:t>
        <a:bodyPr/>
        <a:lstStyle/>
        <a:p>
          <a:r>
            <a:rPr lang="fr-FR" sz="1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Implémentation et résultats pratiques </a:t>
          </a:r>
        </a:p>
      </dgm:t>
    </dgm:pt>
    <dgm:pt modelId="{E3B4F23B-2FF6-4D91-857B-9CF62FD976F0}" type="parTrans" cxnId="{90142482-B4C6-46E1-A992-084E3CAF68C1}">
      <dgm:prSet/>
      <dgm:spPr/>
      <dgm:t>
        <a:bodyPr/>
        <a:lstStyle/>
        <a:p>
          <a:endParaRPr lang="x-none"/>
        </a:p>
      </dgm:t>
    </dgm:pt>
    <dgm:pt modelId="{511B17F4-2638-4809-AC1F-43424E6A2710}" type="sibTrans" cxnId="{90142482-B4C6-46E1-A992-084E3CAF68C1}">
      <dgm:prSet/>
      <dgm:spPr/>
      <dgm:t>
        <a:bodyPr/>
        <a:lstStyle/>
        <a:p>
          <a:endParaRPr lang="x-none"/>
        </a:p>
      </dgm:t>
    </dgm:pt>
    <dgm:pt modelId="{B51919F4-6B1C-4B03-92FB-C57974BF0117}">
      <dgm:prSet custT="1"/>
      <dgm:spPr>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et perspectives   </a:t>
          </a:r>
          <a:endParaRPr lang="x-none" sz="1400"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55757C39-D50A-4921-9522-849348C3386C}" type="parTrans" cxnId="{04A51B71-B74F-4C1F-94F8-F56AEF745A67}">
      <dgm:prSet/>
      <dgm:spPr/>
      <dgm:t>
        <a:bodyPr/>
        <a:lstStyle/>
        <a:p>
          <a:endParaRPr lang="x-none"/>
        </a:p>
      </dgm:t>
    </dgm:pt>
    <dgm:pt modelId="{220A9BD8-EBFE-41FD-99D1-DB062A4F5D9F}" type="sibTrans" cxnId="{04A51B71-B74F-4C1F-94F8-F56AEF745A67}">
      <dgm:prSet/>
      <dgm:spPr/>
      <dgm:t>
        <a:bodyPr/>
        <a:lstStyle/>
        <a:p>
          <a:endParaRPr lang="x-none"/>
        </a:p>
      </dgm:t>
    </dgm:pt>
    <dgm:pt modelId="{405B5196-5976-45DE-8DFE-384F7B662EEC}" type="pres">
      <dgm:prSet presAssocID="{0502124F-3127-4AE8-8CCD-A291645F7F21}" presName="Name0" presStyleCnt="0">
        <dgm:presLayoutVars>
          <dgm:dir/>
          <dgm:animLvl val="lvl"/>
          <dgm:resizeHandles val="exact"/>
        </dgm:presLayoutVars>
      </dgm:prSet>
      <dgm:spPr/>
    </dgm:pt>
    <dgm:pt modelId="{BE19BABF-FBBE-4D56-93D4-315D5509099B}" type="pres">
      <dgm:prSet presAssocID="{D762358D-ECDC-4C03-B689-DE934D446661}" presName="parTxOnly" presStyleLbl="node1" presStyleIdx="0" presStyleCnt="7" custScaleX="105159" custScaleY="91981">
        <dgm:presLayoutVars>
          <dgm:chMax val="0"/>
          <dgm:chPref val="0"/>
          <dgm:bulletEnabled val="1"/>
        </dgm:presLayoutVars>
      </dgm:prSet>
      <dgm:spPr/>
    </dgm:pt>
    <dgm:pt modelId="{DD27807F-1092-452F-8DE3-0D10E16D7B62}" type="pres">
      <dgm:prSet presAssocID="{D1EFD7C8-A2A9-4D87-80A8-9334DBFF6AAB}" presName="parTxOnlySpace" presStyleCnt="0"/>
      <dgm:spPr/>
    </dgm:pt>
    <dgm:pt modelId="{FCA135E9-7F53-4508-A06F-6D2A37C94887}" type="pres">
      <dgm:prSet presAssocID="{A8C8A7CC-C781-4758-A863-E2C9E7EA8957}" presName="parTxOnly" presStyleLbl="node1" presStyleIdx="1" presStyleCnt="7" custScaleX="114507">
        <dgm:presLayoutVars>
          <dgm:chMax val="0"/>
          <dgm:chPref val="0"/>
          <dgm:bulletEnabled val="1"/>
        </dgm:presLayoutVars>
      </dgm:prSet>
      <dgm:spPr/>
    </dgm:pt>
    <dgm:pt modelId="{6CF7C2BB-2554-4133-8ECF-78221B99A5E6}" type="pres">
      <dgm:prSet presAssocID="{3DBEAD3B-D54C-4C72-BF80-B8C80472E03F}" presName="parTxOnlySpace" presStyleCnt="0"/>
      <dgm:spPr/>
    </dgm:pt>
    <dgm:pt modelId="{9A3A2F81-57CE-4753-8591-D4F18B308396}" type="pres">
      <dgm:prSet presAssocID="{AD613516-878F-41BC-81DA-33957805E184}" presName="parTxOnly" presStyleLbl="node1" presStyleIdx="2" presStyleCnt="7" custScaleX="94334" custScaleY="98209">
        <dgm:presLayoutVars>
          <dgm:chMax val="0"/>
          <dgm:chPref val="0"/>
          <dgm:bulletEnabled val="1"/>
        </dgm:presLayoutVars>
      </dgm:prSet>
      <dgm:spPr/>
    </dgm:pt>
    <dgm:pt modelId="{ED5CAAD0-F2A5-4749-BA1B-38C11C96EB44}" type="pres">
      <dgm:prSet presAssocID="{820EDF41-8514-45E0-AA15-C9E5FA925DAB}" presName="parTxOnlySpace" presStyleCnt="0"/>
      <dgm:spPr/>
    </dgm:pt>
    <dgm:pt modelId="{3DE5B971-854B-4BA8-BEFC-30CA262106E2}" type="pres">
      <dgm:prSet presAssocID="{835A03C2-369D-42E1-91EC-E0F942C8D7E2}" presName="parTxOnly" presStyleLbl="node1" presStyleIdx="3" presStyleCnt="7" custScaleX="111686" custScaleY="99267">
        <dgm:presLayoutVars>
          <dgm:chMax val="0"/>
          <dgm:chPref val="0"/>
          <dgm:bulletEnabled val="1"/>
        </dgm:presLayoutVars>
      </dgm:prSet>
      <dgm:spPr/>
    </dgm:pt>
    <dgm:pt modelId="{1E71457F-72E6-423B-9B04-88AC8CCF0ECB}" type="pres">
      <dgm:prSet presAssocID="{46CCC108-1654-4C7B-860D-133B7CE55C8F}" presName="parTxOnlySpace" presStyleCnt="0"/>
      <dgm:spPr/>
    </dgm:pt>
    <dgm:pt modelId="{51209881-7CBD-40A2-85CA-EAFDC81D60DA}" type="pres">
      <dgm:prSet presAssocID="{1C1D78DF-A2CB-4C29-8B51-8E7D5E596A7E}" presName="parTxOnly" presStyleLbl="node1" presStyleIdx="4" presStyleCnt="7" custScaleX="131903" custScaleY="141907">
        <dgm:presLayoutVars>
          <dgm:chMax val="0"/>
          <dgm:chPref val="0"/>
          <dgm:bulletEnabled val="1"/>
        </dgm:presLayoutVars>
      </dgm:prSet>
      <dgm:spPr/>
    </dgm:pt>
    <dgm:pt modelId="{483E983F-FB17-4CDD-9479-E68C45AE7A24}" type="pres">
      <dgm:prSet presAssocID="{15870038-2961-43C9-9363-0F159E2BE28E}" presName="parTxOnlySpace" presStyleCnt="0"/>
      <dgm:spPr/>
    </dgm:pt>
    <dgm:pt modelId="{8C8F5648-69B2-4728-8757-88891A796975}" type="pres">
      <dgm:prSet presAssocID="{DE93E135-F167-4F31-8CB4-7B0D4AEC3262}" presName="parTxOnly" presStyleLbl="node1" presStyleIdx="5" presStyleCnt="7" custScaleX="113369">
        <dgm:presLayoutVars>
          <dgm:chMax val="0"/>
          <dgm:chPref val="0"/>
          <dgm:bulletEnabled val="1"/>
        </dgm:presLayoutVars>
      </dgm:prSet>
      <dgm:spPr/>
    </dgm:pt>
    <dgm:pt modelId="{A2E2DADE-ECCE-4B38-9F24-AB4171B5DD28}" type="pres">
      <dgm:prSet presAssocID="{511B17F4-2638-4809-AC1F-43424E6A2710}" presName="parTxOnlySpace" presStyleCnt="0"/>
      <dgm:spPr/>
    </dgm:pt>
    <dgm:pt modelId="{A3C8A4A7-C3BE-49ED-81D1-1C26A8DC4BF7}" type="pres">
      <dgm:prSet presAssocID="{B51919F4-6B1C-4B03-92FB-C57974BF0117}" presName="parTxOnly" presStyleLbl="node1" presStyleIdx="6" presStyleCnt="7" custScaleX="109498">
        <dgm:presLayoutVars>
          <dgm:chMax val="0"/>
          <dgm:chPref val="0"/>
          <dgm:bulletEnabled val="1"/>
        </dgm:presLayoutVars>
      </dgm:prSet>
      <dgm:spPr/>
    </dgm:pt>
  </dgm:ptLst>
  <dgm:cxnLst>
    <dgm:cxn modelId="{AAC0C717-1FB5-49A2-9F29-057E1BD6E332}" srcId="{0502124F-3127-4AE8-8CCD-A291645F7F21}" destId="{D762358D-ECDC-4C03-B689-DE934D446661}" srcOrd="0" destOrd="0" parTransId="{4EEBB635-D518-4098-A135-7A689AFC5BB6}" sibTransId="{D1EFD7C8-A2A9-4D87-80A8-9334DBFF6AAB}"/>
    <dgm:cxn modelId="{9203ED62-418F-45CD-884E-60D510B4C9C7}" type="presOf" srcId="{1C1D78DF-A2CB-4C29-8B51-8E7D5E596A7E}" destId="{51209881-7CBD-40A2-85CA-EAFDC81D60DA}" srcOrd="0" destOrd="0" presId="urn:microsoft.com/office/officeart/2005/8/layout/chevron1"/>
    <dgm:cxn modelId="{CB8EC369-1DFC-44D3-9EBB-AC5D639A3A7D}" type="presOf" srcId="{DE93E135-F167-4F31-8CB4-7B0D4AEC3262}" destId="{8C8F5648-69B2-4728-8757-88891A796975}" srcOrd="0" destOrd="0" presId="urn:microsoft.com/office/officeart/2005/8/layout/chevron1"/>
    <dgm:cxn modelId="{04A51B71-B74F-4C1F-94F8-F56AEF745A67}" srcId="{0502124F-3127-4AE8-8CCD-A291645F7F21}" destId="{B51919F4-6B1C-4B03-92FB-C57974BF0117}" srcOrd="6" destOrd="0" parTransId="{55757C39-D50A-4921-9522-849348C3386C}" sibTransId="{220A9BD8-EBFE-41FD-99D1-DB062A4F5D9F}"/>
    <dgm:cxn modelId="{B316E152-428D-4294-A069-9B42ED22C562}" srcId="{0502124F-3127-4AE8-8CCD-A291645F7F21}" destId="{AD613516-878F-41BC-81DA-33957805E184}" srcOrd="2" destOrd="0" parTransId="{BAF65F6C-DBE2-4870-8A45-33488121A715}" sibTransId="{820EDF41-8514-45E0-AA15-C9E5FA925DAB}"/>
    <dgm:cxn modelId="{E17A565A-FC4D-43A3-ADE9-4F71E683E7E0}" type="presOf" srcId="{0502124F-3127-4AE8-8CCD-A291645F7F21}" destId="{405B5196-5976-45DE-8DFE-384F7B662EEC}" srcOrd="0" destOrd="0" presId="urn:microsoft.com/office/officeart/2005/8/layout/chevron1"/>
    <dgm:cxn modelId="{90142482-B4C6-46E1-A992-084E3CAF68C1}" srcId="{0502124F-3127-4AE8-8CCD-A291645F7F21}" destId="{DE93E135-F167-4F31-8CB4-7B0D4AEC3262}" srcOrd="5" destOrd="0" parTransId="{E3B4F23B-2FF6-4D91-857B-9CF62FD976F0}" sibTransId="{511B17F4-2638-4809-AC1F-43424E6A2710}"/>
    <dgm:cxn modelId="{BC85CE83-41FD-4DFB-B5CA-13B5EC9DB6CE}" srcId="{0502124F-3127-4AE8-8CCD-A291645F7F21}" destId="{1C1D78DF-A2CB-4C29-8B51-8E7D5E596A7E}" srcOrd="4" destOrd="0" parTransId="{35384A41-572B-4339-9E27-A6B24A1BE738}" sibTransId="{15870038-2961-43C9-9363-0F159E2BE28E}"/>
    <dgm:cxn modelId="{D8A44C8F-B0EA-49FF-A36A-FAC3E2E19083}" type="presOf" srcId="{AD613516-878F-41BC-81DA-33957805E184}" destId="{9A3A2F81-57CE-4753-8591-D4F18B308396}" srcOrd="0" destOrd="0" presId="urn:microsoft.com/office/officeart/2005/8/layout/chevron1"/>
    <dgm:cxn modelId="{C6DC809E-5E33-4387-93E5-224C7687DBC0}" srcId="{0502124F-3127-4AE8-8CCD-A291645F7F21}" destId="{835A03C2-369D-42E1-91EC-E0F942C8D7E2}" srcOrd="3" destOrd="0" parTransId="{C9740946-EC34-4474-BA03-35ACF028CD65}" sibTransId="{46CCC108-1654-4C7B-860D-133B7CE55C8F}"/>
    <dgm:cxn modelId="{486DDCA9-35B6-4CAA-9CE1-25A835700ED8}" type="presOf" srcId="{D762358D-ECDC-4C03-B689-DE934D446661}" destId="{BE19BABF-FBBE-4D56-93D4-315D5509099B}" srcOrd="0" destOrd="0" presId="urn:microsoft.com/office/officeart/2005/8/layout/chevron1"/>
    <dgm:cxn modelId="{159A14AE-4D03-4A06-9566-3715D391FF96}" srcId="{0502124F-3127-4AE8-8CCD-A291645F7F21}" destId="{A8C8A7CC-C781-4758-A863-E2C9E7EA8957}" srcOrd="1" destOrd="0" parTransId="{4493AB72-5CD0-4203-828B-D6C58DB17090}" sibTransId="{3DBEAD3B-D54C-4C72-BF80-B8C80472E03F}"/>
    <dgm:cxn modelId="{049F57C0-AB08-4EC1-8929-E89216971F29}" type="presOf" srcId="{A8C8A7CC-C781-4758-A863-E2C9E7EA8957}" destId="{FCA135E9-7F53-4508-A06F-6D2A37C94887}" srcOrd="0" destOrd="0" presId="urn:microsoft.com/office/officeart/2005/8/layout/chevron1"/>
    <dgm:cxn modelId="{A6A7A3C3-D1D0-4CBC-B314-F385869F86AB}" type="presOf" srcId="{835A03C2-369D-42E1-91EC-E0F942C8D7E2}" destId="{3DE5B971-854B-4BA8-BEFC-30CA262106E2}" srcOrd="0" destOrd="0" presId="urn:microsoft.com/office/officeart/2005/8/layout/chevron1"/>
    <dgm:cxn modelId="{2B9515E2-1C7C-4B35-9DD1-7D933F7537F9}" type="presOf" srcId="{B51919F4-6B1C-4B03-92FB-C57974BF0117}" destId="{A3C8A4A7-C3BE-49ED-81D1-1C26A8DC4BF7}" srcOrd="0" destOrd="0" presId="urn:microsoft.com/office/officeart/2005/8/layout/chevron1"/>
    <dgm:cxn modelId="{A85F050C-17B2-4059-BDB9-F1F9B5EC3FA6}" type="presParOf" srcId="{405B5196-5976-45DE-8DFE-384F7B662EEC}" destId="{BE19BABF-FBBE-4D56-93D4-315D5509099B}" srcOrd="0" destOrd="0" presId="urn:microsoft.com/office/officeart/2005/8/layout/chevron1"/>
    <dgm:cxn modelId="{6B3225EC-0BF1-4C97-A28D-71C2E26A1F48}" type="presParOf" srcId="{405B5196-5976-45DE-8DFE-384F7B662EEC}" destId="{DD27807F-1092-452F-8DE3-0D10E16D7B62}" srcOrd="1" destOrd="0" presId="urn:microsoft.com/office/officeart/2005/8/layout/chevron1"/>
    <dgm:cxn modelId="{ADDAC0A6-D145-4D00-9140-844DF68D6D90}" type="presParOf" srcId="{405B5196-5976-45DE-8DFE-384F7B662EEC}" destId="{FCA135E9-7F53-4508-A06F-6D2A37C94887}" srcOrd="2" destOrd="0" presId="urn:microsoft.com/office/officeart/2005/8/layout/chevron1"/>
    <dgm:cxn modelId="{6503A9A1-5307-4283-BA68-56D63C525AA5}" type="presParOf" srcId="{405B5196-5976-45DE-8DFE-384F7B662EEC}" destId="{6CF7C2BB-2554-4133-8ECF-78221B99A5E6}" srcOrd="3" destOrd="0" presId="urn:microsoft.com/office/officeart/2005/8/layout/chevron1"/>
    <dgm:cxn modelId="{D295AC82-2366-4EBC-82E1-E05B4B952013}" type="presParOf" srcId="{405B5196-5976-45DE-8DFE-384F7B662EEC}" destId="{9A3A2F81-57CE-4753-8591-D4F18B308396}" srcOrd="4" destOrd="0" presId="urn:microsoft.com/office/officeart/2005/8/layout/chevron1"/>
    <dgm:cxn modelId="{AA036A92-CCB7-4C3E-876C-BC1BD9F45B24}" type="presParOf" srcId="{405B5196-5976-45DE-8DFE-384F7B662EEC}" destId="{ED5CAAD0-F2A5-4749-BA1B-38C11C96EB44}" srcOrd="5" destOrd="0" presId="urn:microsoft.com/office/officeart/2005/8/layout/chevron1"/>
    <dgm:cxn modelId="{9D50B401-312D-4E3F-9FA5-48917034F602}" type="presParOf" srcId="{405B5196-5976-45DE-8DFE-384F7B662EEC}" destId="{3DE5B971-854B-4BA8-BEFC-30CA262106E2}" srcOrd="6" destOrd="0" presId="urn:microsoft.com/office/officeart/2005/8/layout/chevron1"/>
    <dgm:cxn modelId="{E1AC3BA2-91B7-4650-9911-CDA16BF74910}" type="presParOf" srcId="{405B5196-5976-45DE-8DFE-384F7B662EEC}" destId="{1E71457F-72E6-423B-9B04-88AC8CCF0ECB}" srcOrd="7" destOrd="0" presId="urn:microsoft.com/office/officeart/2005/8/layout/chevron1"/>
    <dgm:cxn modelId="{DCEA2FE0-8024-4FFF-A9A1-F0F6B5553EF1}" type="presParOf" srcId="{405B5196-5976-45DE-8DFE-384F7B662EEC}" destId="{51209881-7CBD-40A2-85CA-EAFDC81D60DA}" srcOrd="8" destOrd="0" presId="urn:microsoft.com/office/officeart/2005/8/layout/chevron1"/>
    <dgm:cxn modelId="{690D62F0-771C-4F17-9962-7AA546C23EB9}" type="presParOf" srcId="{405B5196-5976-45DE-8DFE-384F7B662EEC}" destId="{483E983F-FB17-4CDD-9479-E68C45AE7A24}" srcOrd="9" destOrd="0" presId="urn:microsoft.com/office/officeart/2005/8/layout/chevron1"/>
    <dgm:cxn modelId="{BDEC2EED-2BC6-4287-AD3A-9F9E11AB07B2}" type="presParOf" srcId="{405B5196-5976-45DE-8DFE-384F7B662EEC}" destId="{8C8F5648-69B2-4728-8757-88891A796975}" srcOrd="10" destOrd="0" presId="urn:microsoft.com/office/officeart/2005/8/layout/chevron1"/>
    <dgm:cxn modelId="{F533DE25-87B0-441A-9D51-29DEB0B4A9DD}" type="presParOf" srcId="{405B5196-5976-45DE-8DFE-384F7B662EEC}" destId="{A2E2DADE-ECCE-4B38-9F24-AB4171B5DD28}" srcOrd="11" destOrd="0" presId="urn:microsoft.com/office/officeart/2005/8/layout/chevron1"/>
    <dgm:cxn modelId="{A213E90D-F4EE-4D49-AA6D-BC7DCE731E33}" type="presParOf" srcId="{405B5196-5976-45DE-8DFE-384F7B662EEC}" destId="{A3C8A4A7-C3BE-49ED-81D1-1C26A8DC4BF7}"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502124F-3127-4AE8-8CCD-A291645F7F21}" type="doc">
      <dgm:prSet loTypeId="urn:microsoft.com/office/officeart/2005/8/layout/chevron1" loCatId="process" qsTypeId="urn:microsoft.com/office/officeart/2005/8/quickstyle/simple5" qsCatId="simple" csTypeId="urn:microsoft.com/office/officeart/2005/8/colors/accent1_5" csCatId="accent1" phldr="1"/>
      <dgm:spPr/>
      <dgm:t>
        <a:bodyPr/>
        <a:lstStyle/>
        <a:p>
          <a:endParaRPr lang="x-none"/>
        </a:p>
      </dgm:t>
    </dgm:pt>
    <dgm:pt modelId="{D762358D-ECDC-4C03-B689-DE934D446661}">
      <dgm:prSet custT="1"/>
      <dgm:spPr>
        <a:solidFill>
          <a:schemeClr val="bg2">
            <a:lumMod val="60000"/>
            <a:lumOff val="40000"/>
          </a:schemeClr>
        </a:solidFill>
        <a:ln>
          <a:solidFill>
            <a:schemeClr val="tx2">
              <a:lumMod val="75000"/>
            </a:schemeClr>
          </a:solidFill>
        </a:ln>
        <a:effectLst>
          <a:glow rad="228600">
            <a:schemeClr val="accent2">
              <a:satMod val="175000"/>
              <a:alpha val="40000"/>
            </a:schemeClr>
          </a:glow>
        </a:effectLst>
      </dgm:spPr>
      <dgm:t>
        <a:bodyPr/>
        <a:lstStyle/>
        <a:p>
          <a:pPr algn="r"/>
          <a:r>
            <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dgm:t>
    </dgm:pt>
    <dgm:pt modelId="{4EEBB635-D518-4098-A135-7A689AFC5BB6}" type="parTrans" cxnId="{AAC0C717-1FB5-49A2-9F29-057E1BD6E332}">
      <dgm:prSet/>
      <dgm:spPr/>
      <dgm:t>
        <a:bodyPr/>
        <a:lstStyle/>
        <a:p>
          <a:endParaRPr lang="x-none"/>
        </a:p>
      </dgm:t>
    </dgm:pt>
    <dgm:pt modelId="{D1EFD7C8-A2A9-4D87-80A8-9334DBFF6AAB}" type="sibTrans" cxnId="{AAC0C717-1FB5-49A2-9F29-057E1BD6E332}">
      <dgm:prSet/>
      <dgm:spPr/>
      <dgm:t>
        <a:bodyPr/>
        <a:lstStyle/>
        <a:p>
          <a:endParaRPr lang="x-none"/>
        </a:p>
      </dgm:t>
    </dgm:pt>
    <dgm:pt modelId="{A8C8A7CC-C781-4758-A863-E2C9E7EA8957}">
      <dgm:prSet custT="1"/>
      <dgm:spPr>
        <a:solidFill>
          <a:schemeClr val="bg2">
            <a:lumMod val="60000"/>
            <a:lumOff val="40000"/>
          </a:schemeClr>
        </a:solidFill>
        <a:effectLst>
          <a:glow rad="228600">
            <a:schemeClr val="accent2">
              <a:satMod val="175000"/>
              <a:alpha val="40000"/>
            </a:schemeClr>
          </a:glow>
        </a:effectLst>
      </dgm:spPr>
      <dgm:t>
        <a:bodyPr/>
        <a:lstStyle/>
        <a:p>
          <a:pPr algn="ctr"/>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 approches et problématique</a:t>
          </a:r>
        </a:p>
      </dgm:t>
    </dgm:pt>
    <dgm:pt modelId="{4493AB72-5CD0-4203-828B-D6C58DB17090}" type="parTrans" cxnId="{159A14AE-4D03-4A06-9566-3715D391FF96}">
      <dgm:prSet/>
      <dgm:spPr/>
      <dgm:t>
        <a:bodyPr/>
        <a:lstStyle/>
        <a:p>
          <a:endParaRPr lang="x-none"/>
        </a:p>
      </dgm:t>
    </dgm:pt>
    <dgm:pt modelId="{3DBEAD3B-D54C-4C72-BF80-B8C80472E03F}" type="sibTrans" cxnId="{159A14AE-4D03-4A06-9566-3715D391FF96}">
      <dgm:prSet/>
      <dgm:spPr/>
      <dgm:t>
        <a:bodyPr/>
        <a:lstStyle/>
        <a:p>
          <a:endParaRPr lang="x-none"/>
        </a:p>
      </dgm:t>
    </dgm:pt>
    <dgm:pt modelId="{AD613516-878F-41BC-81DA-33957805E184}">
      <dgm:prSet custT="1"/>
      <dgm:spPr>
        <a:solidFill>
          <a:schemeClr val="bg2">
            <a:lumMod val="60000"/>
            <a:lumOff val="40000"/>
          </a:schemeClr>
        </a:solidFill>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systèmes IHM </a:t>
          </a:r>
        </a:p>
      </dgm:t>
    </dgm:pt>
    <dgm:pt modelId="{BAF65F6C-DBE2-4870-8A45-33488121A715}" type="parTrans" cxnId="{B316E152-428D-4294-A069-9B42ED22C562}">
      <dgm:prSet/>
      <dgm:spPr/>
      <dgm:t>
        <a:bodyPr/>
        <a:lstStyle/>
        <a:p>
          <a:endParaRPr lang="x-none"/>
        </a:p>
      </dgm:t>
    </dgm:pt>
    <dgm:pt modelId="{820EDF41-8514-45E0-AA15-C9E5FA925DAB}" type="sibTrans" cxnId="{B316E152-428D-4294-A069-9B42ED22C562}">
      <dgm:prSet/>
      <dgm:spPr/>
      <dgm:t>
        <a:bodyPr/>
        <a:lstStyle/>
        <a:p>
          <a:endParaRPr lang="x-none"/>
        </a:p>
      </dgm:t>
    </dgm:pt>
    <dgm:pt modelId="{835A03C2-369D-42E1-91EC-E0F942C8D7E2}">
      <dgm:prSet custT="1"/>
      <dgm:spPr>
        <a:solidFill>
          <a:schemeClr val="bg2">
            <a:lumMod val="60000"/>
            <a:lumOff val="40000"/>
          </a:schemeClr>
        </a:solidFill>
        <a:effectLst>
          <a:glow rad="228600">
            <a:schemeClr val="accent2">
              <a:satMod val="175000"/>
              <a:alpha val="40000"/>
            </a:schemeClr>
          </a:glow>
        </a:effectLst>
      </dgm:spPr>
      <dgm:t>
        <a:bodyPr/>
        <a:lstStyle/>
        <a:p>
          <a:r>
            <a:rPr lang="fr-FR" sz="11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INTERFACES</a:t>
          </a:r>
          <a:r>
            <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11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GESTUELLES</a:t>
          </a:r>
          <a:endPar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C9740946-EC34-4474-BA03-35ACF028CD65}" type="parTrans" cxnId="{C6DC809E-5E33-4387-93E5-224C7687DBC0}">
      <dgm:prSet/>
      <dgm:spPr/>
      <dgm:t>
        <a:bodyPr/>
        <a:lstStyle/>
        <a:p>
          <a:endParaRPr lang="x-none"/>
        </a:p>
      </dgm:t>
    </dgm:pt>
    <dgm:pt modelId="{46CCC108-1654-4C7B-860D-133B7CE55C8F}" type="sibTrans" cxnId="{C6DC809E-5E33-4387-93E5-224C7687DBC0}">
      <dgm:prSet/>
      <dgm:spPr/>
      <dgm:t>
        <a:bodyPr/>
        <a:lstStyle/>
        <a:p>
          <a:endParaRPr lang="x-none"/>
        </a:p>
      </dgm:t>
    </dgm:pt>
    <dgm:pt modelId="{1C1D78DF-A2CB-4C29-8B51-8E7D5E596A7E}">
      <dgm:prSet custT="1"/>
      <dgm:spPr>
        <a:effectLst>
          <a:glow rad="228600">
            <a:schemeClr val="accent1">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du système proposé</a:t>
          </a:r>
        </a:p>
      </dgm:t>
    </dgm:pt>
    <dgm:pt modelId="{35384A41-572B-4339-9E27-A6B24A1BE738}" type="parTrans" cxnId="{BC85CE83-41FD-4DFB-B5CA-13B5EC9DB6CE}">
      <dgm:prSet/>
      <dgm:spPr/>
      <dgm:t>
        <a:bodyPr/>
        <a:lstStyle/>
        <a:p>
          <a:endParaRPr lang="x-none"/>
        </a:p>
      </dgm:t>
    </dgm:pt>
    <dgm:pt modelId="{15870038-2961-43C9-9363-0F159E2BE28E}" type="sibTrans" cxnId="{BC85CE83-41FD-4DFB-B5CA-13B5EC9DB6CE}">
      <dgm:prSet/>
      <dgm:spPr/>
      <dgm:t>
        <a:bodyPr/>
        <a:lstStyle/>
        <a:p>
          <a:endParaRPr lang="x-none"/>
        </a:p>
      </dgm:t>
    </dgm:pt>
    <dgm:pt modelId="{DE93E135-F167-4F31-8CB4-7B0D4AEC3262}">
      <dgm:prSet custT="1"/>
      <dgm:spPr>
        <a:effectLst>
          <a:glow rad="228600">
            <a:schemeClr val="accent2">
              <a:satMod val="175000"/>
              <a:alpha val="40000"/>
            </a:schemeClr>
          </a:glow>
        </a:effectLst>
      </dgm:spPr>
      <dgm:t>
        <a:bodyPr/>
        <a:lstStyle/>
        <a:p>
          <a:r>
            <a:rPr lang="fr-FR" sz="1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Implémentation et résultats pratiques </a:t>
          </a:r>
        </a:p>
      </dgm:t>
    </dgm:pt>
    <dgm:pt modelId="{E3B4F23B-2FF6-4D91-857B-9CF62FD976F0}" type="parTrans" cxnId="{90142482-B4C6-46E1-A992-084E3CAF68C1}">
      <dgm:prSet/>
      <dgm:spPr/>
      <dgm:t>
        <a:bodyPr/>
        <a:lstStyle/>
        <a:p>
          <a:endParaRPr lang="x-none"/>
        </a:p>
      </dgm:t>
    </dgm:pt>
    <dgm:pt modelId="{511B17F4-2638-4809-AC1F-43424E6A2710}" type="sibTrans" cxnId="{90142482-B4C6-46E1-A992-084E3CAF68C1}">
      <dgm:prSet/>
      <dgm:spPr/>
      <dgm:t>
        <a:bodyPr/>
        <a:lstStyle/>
        <a:p>
          <a:endParaRPr lang="x-none"/>
        </a:p>
      </dgm:t>
    </dgm:pt>
    <dgm:pt modelId="{B51919F4-6B1C-4B03-92FB-C57974BF0117}">
      <dgm:prSet custT="1"/>
      <dgm:spPr>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et perspectives   </a:t>
          </a:r>
          <a:endParaRPr lang="x-none" sz="1400"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55757C39-D50A-4921-9522-849348C3386C}" type="parTrans" cxnId="{04A51B71-B74F-4C1F-94F8-F56AEF745A67}">
      <dgm:prSet/>
      <dgm:spPr/>
      <dgm:t>
        <a:bodyPr/>
        <a:lstStyle/>
        <a:p>
          <a:endParaRPr lang="x-none"/>
        </a:p>
      </dgm:t>
    </dgm:pt>
    <dgm:pt modelId="{220A9BD8-EBFE-41FD-99D1-DB062A4F5D9F}" type="sibTrans" cxnId="{04A51B71-B74F-4C1F-94F8-F56AEF745A67}">
      <dgm:prSet/>
      <dgm:spPr/>
      <dgm:t>
        <a:bodyPr/>
        <a:lstStyle/>
        <a:p>
          <a:endParaRPr lang="x-none"/>
        </a:p>
      </dgm:t>
    </dgm:pt>
    <dgm:pt modelId="{405B5196-5976-45DE-8DFE-384F7B662EEC}" type="pres">
      <dgm:prSet presAssocID="{0502124F-3127-4AE8-8CCD-A291645F7F21}" presName="Name0" presStyleCnt="0">
        <dgm:presLayoutVars>
          <dgm:dir/>
          <dgm:animLvl val="lvl"/>
          <dgm:resizeHandles val="exact"/>
        </dgm:presLayoutVars>
      </dgm:prSet>
      <dgm:spPr/>
    </dgm:pt>
    <dgm:pt modelId="{BE19BABF-FBBE-4D56-93D4-315D5509099B}" type="pres">
      <dgm:prSet presAssocID="{D762358D-ECDC-4C03-B689-DE934D446661}" presName="parTxOnly" presStyleLbl="node1" presStyleIdx="0" presStyleCnt="7" custScaleX="105159" custScaleY="91981">
        <dgm:presLayoutVars>
          <dgm:chMax val="0"/>
          <dgm:chPref val="0"/>
          <dgm:bulletEnabled val="1"/>
        </dgm:presLayoutVars>
      </dgm:prSet>
      <dgm:spPr/>
    </dgm:pt>
    <dgm:pt modelId="{DD27807F-1092-452F-8DE3-0D10E16D7B62}" type="pres">
      <dgm:prSet presAssocID="{D1EFD7C8-A2A9-4D87-80A8-9334DBFF6AAB}" presName="parTxOnlySpace" presStyleCnt="0"/>
      <dgm:spPr/>
    </dgm:pt>
    <dgm:pt modelId="{FCA135E9-7F53-4508-A06F-6D2A37C94887}" type="pres">
      <dgm:prSet presAssocID="{A8C8A7CC-C781-4758-A863-E2C9E7EA8957}" presName="parTxOnly" presStyleLbl="node1" presStyleIdx="1" presStyleCnt="7" custScaleX="114507">
        <dgm:presLayoutVars>
          <dgm:chMax val="0"/>
          <dgm:chPref val="0"/>
          <dgm:bulletEnabled val="1"/>
        </dgm:presLayoutVars>
      </dgm:prSet>
      <dgm:spPr/>
    </dgm:pt>
    <dgm:pt modelId="{6CF7C2BB-2554-4133-8ECF-78221B99A5E6}" type="pres">
      <dgm:prSet presAssocID="{3DBEAD3B-D54C-4C72-BF80-B8C80472E03F}" presName="parTxOnlySpace" presStyleCnt="0"/>
      <dgm:spPr/>
    </dgm:pt>
    <dgm:pt modelId="{9A3A2F81-57CE-4753-8591-D4F18B308396}" type="pres">
      <dgm:prSet presAssocID="{AD613516-878F-41BC-81DA-33957805E184}" presName="parTxOnly" presStyleLbl="node1" presStyleIdx="2" presStyleCnt="7" custScaleX="94334" custScaleY="98209">
        <dgm:presLayoutVars>
          <dgm:chMax val="0"/>
          <dgm:chPref val="0"/>
          <dgm:bulletEnabled val="1"/>
        </dgm:presLayoutVars>
      </dgm:prSet>
      <dgm:spPr/>
    </dgm:pt>
    <dgm:pt modelId="{ED5CAAD0-F2A5-4749-BA1B-38C11C96EB44}" type="pres">
      <dgm:prSet presAssocID="{820EDF41-8514-45E0-AA15-C9E5FA925DAB}" presName="parTxOnlySpace" presStyleCnt="0"/>
      <dgm:spPr/>
    </dgm:pt>
    <dgm:pt modelId="{3DE5B971-854B-4BA8-BEFC-30CA262106E2}" type="pres">
      <dgm:prSet presAssocID="{835A03C2-369D-42E1-91EC-E0F942C8D7E2}" presName="parTxOnly" presStyleLbl="node1" presStyleIdx="3" presStyleCnt="7" custScaleX="111686" custScaleY="99267">
        <dgm:presLayoutVars>
          <dgm:chMax val="0"/>
          <dgm:chPref val="0"/>
          <dgm:bulletEnabled val="1"/>
        </dgm:presLayoutVars>
      </dgm:prSet>
      <dgm:spPr/>
    </dgm:pt>
    <dgm:pt modelId="{1E71457F-72E6-423B-9B04-88AC8CCF0ECB}" type="pres">
      <dgm:prSet presAssocID="{46CCC108-1654-4C7B-860D-133B7CE55C8F}" presName="parTxOnlySpace" presStyleCnt="0"/>
      <dgm:spPr/>
    </dgm:pt>
    <dgm:pt modelId="{51209881-7CBD-40A2-85CA-EAFDC81D60DA}" type="pres">
      <dgm:prSet presAssocID="{1C1D78DF-A2CB-4C29-8B51-8E7D5E596A7E}" presName="parTxOnly" presStyleLbl="node1" presStyleIdx="4" presStyleCnt="7" custScaleX="122314" custScaleY="141907">
        <dgm:presLayoutVars>
          <dgm:chMax val="0"/>
          <dgm:chPref val="0"/>
          <dgm:bulletEnabled val="1"/>
        </dgm:presLayoutVars>
      </dgm:prSet>
      <dgm:spPr/>
    </dgm:pt>
    <dgm:pt modelId="{483E983F-FB17-4CDD-9479-E68C45AE7A24}" type="pres">
      <dgm:prSet presAssocID="{15870038-2961-43C9-9363-0F159E2BE28E}" presName="parTxOnlySpace" presStyleCnt="0"/>
      <dgm:spPr/>
    </dgm:pt>
    <dgm:pt modelId="{8C8F5648-69B2-4728-8757-88891A796975}" type="pres">
      <dgm:prSet presAssocID="{DE93E135-F167-4F31-8CB4-7B0D4AEC3262}" presName="parTxOnly" presStyleLbl="node1" presStyleIdx="5" presStyleCnt="7" custScaleX="106852">
        <dgm:presLayoutVars>
          <dgm:chMax val="0"/>
          <dgm:chPref val="0"/>
          <dgm:bulletEnabled val="1"/>
        </dgm:presLayoutVars>
      </dgm:prSet>
      <dgm:spPr/>
    </dgm:pt>
    <dgm:pt modelId="{A2E2DADE-ECCE-4B38-9F24-AB4171B5DD28}" type="pres">
      <dgm:prSet presAssocID="{511B17F4-2638-4809-AC1F-43424E6A2710}" presName="parTxOnlySpace" presStyleCnt="0"/>
      <dgm:spPr/>
    </dgm:pt>
    <dgm:pt modelId="{A3C8A4A7-C3BE-49ED-81D1-1C26A8DC4BF7}" type="pres">
      <dgm:prSet presAssocID="{B51919F4-6B1C-4B03-92FB-C57974BF0117}" presName="parTxOnly" presStyleLbl="node1" presStyleIdx="6" presStyleCnt="7">
        <dgm:presLayoutVars>
          <dgm:chMax val="0"/>
          <dgm:chPref val="0"/>
          <dgm:bulletEnabled val="1"/>
        </dgm:presLayoutVars>
      </dgm:prSet>
      <dgm:spPr/>
    </dgm:pt>
  </dgm:ptLst>
  <dgm:cxnLst>
    <dgm:cxn modelId="{AAC0C717-1FB5-49A2-9F29-057E1BD6E332}" srcId="{0502124F-3127-4AE8-8CCD-A291645F7F21}" destId="{D762358D-ECDC-4C03-B689-DE934D446661}" srcOrd="0" destOrd="0" parTransId="{4EEBB635-D518-4098-A135-7A689AFC5BB6}" sibTransId="{D1EFD7C8-A2A9-4D87-80A8-9334DBFF6AAB}"/>
    <dgm:cxn modelId="{9203ED62-418F-45CD-884E-60D510B4C9C7}" type="presOf" srcId="{1C1D78DF-A2CB-4C29-8B51-8E7D5E596A7E}" destId="{51209881-7CBD-40A2-85CA-EAFDC81D60DA}" srcOrd="0" destOrd="0" presId="urn:microsoft.com/office/officeart/2005/8/layout/chevron1"/>
    <dgm:cxn modelId="{CB8EC369-1DFC-44D3-9EBB-AC5D639A3A7D}" type="presOf" srcId="{DE93E135-F167-4F31-8CB4-7B0D4AEC3262}" destId="{8C8F5648-69B2-4728-8757-88891A796975}" srcOrd="0" destOrd="0" presId="urn:microsoft.com/office/officeart/2005/8/layout/chevron1"/>
    <dgm:cxn modelId="{04A51B71-B74F-4C1F-94F8-F56AEF745A67}" srcId="{0502124F-3127-4AE8-8CCD-A291645F7F21}" destId="{B51919F4-6B1C-4B03-92FB-C57974BF0117}" srcOrd="6" destOrd="0" parTransId="{55757C39-D50A-4921-9522-849348C3386C}" sibTransId="{220A9BD8-EBFE-41FD-99D1-DB062A4F5D9F}"/>
    <dgm:cxn modelId="{B316E152-428D-4294-A069-9B42ED22C562}" srcId="{0502124F-3127-4AE8-8CCD-A291645F7F21}" destId="{AD613516-878F-41BC-81DA-33957805E184}" srcOrd="2" destOrd="0" parTransId="{BAF65F6C-DBE2-4870-8A45-33488121A715}" sibTransId="{820EDF41-8514-45E0-AA15-C9E5FA925DAB}"/>
    <dgm:cxn modelId="{E17A565A-FC4D-43A3-ADE9-4F71E683E7E0}" type="presOf" srcId="{0502124F-3127-4AE8-8CCD-A291645F7F21}" destId="{405B5196-5976-45DE-8DFE-384F7B662EEC}" srcOrd="0" destOrd="0" presId="urn:microsoft.com/office/officeart/2005/8/layout/chevron1"/>
    <dgm:cxn modelId="{90142482-B4C6-46E1-A992-084E3CAF68C1}" srcId="{0502124F-3127-4AE8-8CCD-A291645F7F21}" destId="{DE93E135-F167-4F31-8CB4-7B0D4AEC3262}" srcOrd="5" destOrd="0" parTransId="{E3B4F23B-2FF6-4D91-857B-9CF62FD976F0}" sibTransId="{511B17F4-2638-4809-AC1F-43424E6A2710}"/>
    <dgm:cxn modelId="{BC85CE83-41FD-4DFB-B5CA-13B5EC9DB6CE}" srcId="{0502124F-3127-4AE8-8CCD-A291645F7F21}" destId="{1C1D78DF-A2CB-4C29-8B51-8E7D5E596A7E}" srcOrd="4" destOrd="0" parTransId="{35384A41-572B-4339-9E27-A6B24A1BE738}" sibTransId="{15870038-2961-43C9-9363-0F159E2BE28E}"/>
    <dgm:cxn modelId="{D8A44C8F-B0EA-49FF-A36A-FAC3E2E19083}" type="presOf" srcId="{AD613516-878F-41BC-81DA-33957805E184}" destId="{9A3A2F81-57CE-4753-8591-D4F18B308396}" srcOrd="0" destOrd="0" presId="urn:microsoft.com/office/officeart/2005/8/layout/chevron1"/>
    <dgm:cxn modelId="{C6DC809E-5E33-4387-93E5-224C7687DBC0}" srcId="{0502124F-3127-4AE8-8CCD-A291645F7F21}" destId="{835A03C2-369D-42E1-91EC-E0F942C8D7E2}" srcOrd="3" destOrd="0" parTransId="{C9740946-EC34-4474-BA03-35ACF028CD65}" sibTransId="{46CCC108-1654-4C7B-860D-133B7CE55C8F}"/>
    <dgm:cxn modelId="{486DDCA9-35B6-4CAA-9CE1-25A835700ED8}" type="presOf" srcId="{D762358D-ECDC-4C03-B689-DE934D446661}" destId="{BE19BABF-FBBE-4D56-93D4-315D5509099B}" srcOrd="0" destOrd="0" presId="urn:microsoft.com/office/officeart/2005/8/layout/chevron1"/>
    <dgm:cxn modelId="{159A14AE-4D03-4A06-9566-3715D391FF96}" srcId="{0502124F-3127-4AE8-8CCD-A291645F7F21}" destId="{A8C8A7CC-C781-4758-A863-E2C9E7EA8957}" srcOrd="1" destOrd="0" parTransId="{4493AB72-5CD0-4203-828B-D6C58DB17090}" sibTransId="{3DBEAD3B-D54C-4C72-BF80-B8C80472E03F}"/>
    <dgm:cxn modelId="{049F57C0-AB08-4EC1-8929-E89216971F29}" type="presOf" srcId="{A8C8A7CC-C781-4758-A863-E2C9E7EA8957}" destId="{FCA135E9-7F53-4508-A06F-6D2A37C94887}" srcOrd="0" destOrd="0" presId="urn:microsoft.com/office/officeart/2005/8/layout/chevron1"/>
    <dgm:cxn modelId="{A6A7A3C3-D1D0-4CBC-B314-F385869F86AB}" type="presOf" srcId="{835A03C2-369D-42E1-91EC-E0F942C8D7E2}" destId="{3DE5B971-854B-4BA8-BEFC-30CA262106E2}" srcOrd="0" destOrd="0" presId="urn:microsoft.com/office/officeart/2005/8/layout/chevron1"/>
    <dgm:cxn modelId="{2B9515E2-1C7C-4B35-9DD1-7D933F7537F9}" type="presOf" srcId="{B51919F4-6B1C-4B03-92FB-C57974BF0117}" destId="{A3C8A4A7-C3BE-49ED-81D1-1C26A8DC4BF7}" srcOrd="0" destOrd="0" presId="urn:microsoft.com/office/officeart/2005/8/layout/chevron1"/>
    <dgm:cxn modelId="{A85F050C-17B2-4059-BDB9-F1F9B5EC3FA6}" type="presParOf" srcId="{405B5196-5976-45DE-8DFE-384F7B662EEC}" destId="{BE19BABF-FBBE-4D56-93D4-315D5509099B}" srcOrd="0" destOrd="0" presId="urn:microsoft.com/office/officeart/2005/8/layout/chevron1"/>
    <dgm:cxn modelId="{6B3225EC-0BF1-4C97-A28D-71C2E26A1F48}" type="presParOf" srcId="{405B5196-5976-45DE-8DFE-384F7B662EEC}" destId="{DD27807F-1092-452F-8DE3-0D10E16D7B62}" srcOrd="1" destOrd="0" presId="urn:microsoft.com/office/officeart/2005/8/layout/chevron1"/>
    <dgm:cxn modelId="{ADDAC0A6-D145-4D00-9140-844DF68D6D90}" type="presParOf" srcId="{405B5196-5976-45DE-8DFE-384F7B662EEC}" destId="{FCA135E9-7F53-4508-A06F-6D2A37C94887}" srcOrd="2" destOrd="0" presId="urn:microsoft.com/office/officeart/2005/8/layout/chevron1"/>
    <dgm:cxn modelId="{6503A9A1-5307-4283-BA68-56D63C525AA5}" type="presParOf" srcId="{405B5196-5976-45DE-8DFE-384F7B662EEC}" destId="{6CF7C2BB-2554-4133-8ECF-78221B99A5E6}" srcOrd="3" destOrd="0" presId="urn:microsoft.com/office/officeart/2005/8/layout/chevron1"/>
    <dgm:cxn modelId="{D295AC82-2366-4EBC-82E1-E05B4B952013}" type="presParOf" srcId="{405B5196-5976-45DE-8DFE-384F7B662EEC}" destId="{9A3A2F81-57CE-4753-8591-D4F18B308396}" srcOrd="4" destOrd="0" presId="urn:microsoft.com/office/officeart/2005/8/layout/chevron1"/>
    <dgm:cxn modelId="{AA036A92-CCB7-4C3E-876C-BC1BD9F45B24}" type="presParOf" srcId="{405B5196-5976-45DE-8DFE-384F7B662EEC}" destId="{ED5CAAD0-F2A5-4749-BA1B-38C11C96EB44}" srcOrd="5" destOrd="0" presId="urn:microsoft.com/office/officeart/2005/8/layout/chevron1"/>
    <dgm:cxn modelId="{9D50B401-312D-4E3F-9FA5-48917034F602}" type="presParOf" srcId="{405B5196-5976-45DE-8DFE-384F7B662EEC}" destId="{3DE5B971-854B-4BA8-BEFC-30CA262106E2}" srcOrd="6" destOrd="0" presId="urn:microsoft.com/office/officeart/2005/8/layout/chevron1"/>
    <dgm:cxn modelId="{E1AC3BA2-91B7-4650-9911-CDA16BF74910}" type="presParOf" srcId="{405B5196-5976-45DE-8DFE-384F7B662EEC}" destId="{1E71457F-72E6-423B-9B04-88AC8CCF0ECB}" srcOrd="7" destOrd="0" presId="urn:microsoft.com/office/officeart/2005/8/layout/chevron1"/>
    <dgm:cxn modelId="{DCEA2FE0-8024-4FFF-A9A1-F0F6B5553EF1}" type="presParOf" srcId="{405B5196-5976-45DE-8DFE-384F7B662EEC}" destId="{51209881-7CBD-40A2-85CA-EAFDC81D60DA}" srcOrd="8" destOrd="0" presId="urn:microsoft.com/office/officeart/2005/8/layout/chevron1"/>
    <dgm:cxn modelId="{690D62F0-771C-4F17-9962-7AA546C23EB9}" type="presParOf" srcId="{405B5196-5976-45DE-8DFE-384F7B662EEC}" destId="{483E983F-FB17-4CDD-9479-E68C45AE7A24}" srcOrd="9" destOrd="0" presId="urn:microsoft.com/office/officeart/2005/8/layout/chevron1"/>
    <dgm:cxn modelId="{BDEC2EED-2BC6-4287-AD3A-9F9E11AB07B2}" type="presParOf" srcId="{405B5196-5976-45DE-8DFE-384F7B662EEC}" destId="{8C8F5648-69B2-4728-8757-88891A796975}" srcOrd="10" destOrd="0" presId="urn:microsoft.com/office/officeart/2005/8/layout/chevron1"/>
    <dgm:cxn modelId="{F533DE25-87B0-441A-9D51-29DEB0B4A9DD}" type="presParOf" srcId="{405B5196-5976-45DE-8DFE-384F7B662EEC}" destId="{A2E2DADE-ECCE-4B38-9F24-AB4171B5DD28}" srcOrd="11" destOrd="0" presId="urn:microsoft.com/office/officeart/2005/8/layout/chevron1"/>
    <dgm:cxn modelId="{A213E90D-F4EE-4D49-AA6D-BC7DCE731E33}" type="presParOf" srcId="{405B5196-5976-45DE-8DFE-384F7B662EEC}" destId="{A3C8A4A7-C3BE-49ED-81D1-1C26A8DC4BF7}"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502124F-3127-4AE8-8CCD-A291645F7F21}" type="doc">
      <dgm:prSet loTypeId="urn:microsoft.com/office/officeart/2005/8/layout/chevron1" loCatId="process" qsTypeId="urn:microsoft.com/office/officeart/2005/8/quickstyle/simple5" qsCatId="simple" csTypeId="urn:microsoft.com/office/officeart/2005/8/colors/accent1_5" csCatId="accent1" phldr="1"/>
      <dgm:spPr/>
      <dgm:t>
        <a:bodyPr/>
        <a:lstStyle/>
        <a:p>
          <a:endParaRPr lang="x-none"/>
        </a:p>
      </dgm:t>
    </dgm:pt>
    <dgm:pt modelId="{D762358D-ECDC-4C03-B689-DE934D446661}">
      <dgm:prSet custT="1"/>
      <dgm:spPr>
        <a:solidFill>
          <a:schemeClr val="bg2">
            <a:lumMod val="60000"/>
            <a:lumOff val="40000"/>
          </a:schemeClr>
        </a:solidFill>
        <a:ln>
          <a:solidFill>
            <a:schemeClr val="tx2">
              <a:lumMod val="75000"/>
            </a:schemeClr>
          </a:solidFill>
        </a:ln>
        <a:effectLst>
          <a:glow rad="228600">
            <a:schemeClr val="accent2">
              <a:satMod val="175000"/>
              <a:alpha val="40000"/>
            </a:schemeClr>
          </a:glow>
        </a:effectLst>
      </dgm:spPr>
      <dgm:t>
        <a:bodyPr/>
        <a:lstStyle/>
        <a:p>
          <a:pPr algn="r"/>
          <a:r>
            <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dgm:t>
    </dgm:pt>
    <dgm:pt modelId="{4EEBB635-D518-4098-A135-7A689AFC5BB6}" type="parTrans" cxnId="{AAC0C717-1FB5-49A2-9F29-057E1BD6E332}">
      <dgm:prSet/>
      <dgm:spPr/>
      <dgm:t>
        <a:bodyPr/>
        <a:lstStyle/>
        <a:p>
          <a:endParaRPr lang="x-none"/>
        </a:p>
      </dgm:t>
    </dgm:pt>
    <dgm:pt modelId="{D1EFD7C8-A2A9-4D87-80A8-9334DBFF6AAB}" type="sibTrans" cxnId="{AAC0C717-1FB5-49A2-9F29-057E1BD6E332}">
      <dgm:prSet/>
      <dgm:spPr/>
      <dgm:t>
        <a:bodyPr/>
        <a:lstStyle/>
        <a:p>
          <a:endParaRPr lang="x-none"/>
        </a:p>
      </dgm:t>
    </dgm:pt>
    <dgm:pt modelId="{A8C8A7CC-C781-4758-A863-E2C9E7EA8957}">
      <dgm:prSet custT="1"/>
      <dgm:spPr>
        <a:solidFill>
          <a:schemeClr val="bg2">
            <a:lumMod val="60000"/>
            <a:lumOff val="40000"/>
          </a:schemeClr>
        </a:solidFill>
        <a:effectLst>
          <a:glow rad="228600">
            <a:schemeClr val="accent2">
              <a:satMod val="175000"/>
              <a:alpha val="40000"/>
            </a:schemeClr>
          </a:glow>
        </a:effectLst>
      </dgm:spPr>
      <dgm:t>
        <a:bodyPr/>
        <a:lstStyle/>
        <a:p>
          <a:pPr algn="ctr"/>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 approches et problématique</a:t>
          </a:r>
        </a:p>
      </dgm:t>
    </dgm:pt>
    <dgm:pt modelId="{4493AB72-5CD0-4203-828B-D6C58DB17090}" type="parTrans" cxnId="{159A14AE-4D03-4A06-9566-3715D391FF96}">
      <dgm:prSet/>
      <dgm:spPr/>
      <dgm:t>
        <a:bodyPr/>
        <a:lstStyle/>
        <a:p>
          <a:endParaRPr lang="x-none"/>
        </a:p>
      </dgm:t>
    </dgm:pt>
    <dgm:pt modelId="{3DBEAD3B-D54C-4C72-BF80-B8C80472E03F}" type="sibTrans" cxnId="{159A14AE-4D03-4A06-9566-3715D391FF96}">
      <dgm:prSet/>
      <dgm:spPr/>
      <dgm:t>
        <a:bodyPr/>
        <a:lstStyle/>
        <a:p>
          <a:endParaRPr lang="x-none"/>
        </a:p>
      </dgm:t>
    </dgm:pt>
    <dgm:pt modelId="{AD613516-878F-41BC-81DA-33957805E184}">
      <dgm:prSet custT="1"/>
      <dgm:spPr>
        <a:solidFill>
          <a:schemeClr val="bg2">
            <a:lumMod val="60000"/>
            <a:lumOff val="40000"/>
          </a:schemeClr>
        </a:solidFill>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systèmes IHM </a:t>
          </a:r>
        </a:p>
      </dgm:t>
    </dgm:pt>
    <dgm:pt modelId="{BAF65F6C-DBE2-4870-8A45-33488121A715}" type="parTrans" cxnId="{B316E152-428D-4294-A069-9B42ED22C562}">
      <dgm:prSet/>
      <dgm:spPr/>
      <dgm:t>
        <a:bodyPr/>
        <a:lstStyle/>
        <a:p>
          <a:endParaRPr lang="x-none"/>
        </a:p>
      </dgm:t>
    </dgm:pt>
    <dgm:pt modelId="{820EDF41-8514-45E0-AA15-C9E5FA925DAB}" type="sibTrans" cxnId="{B316E152-428D-4294-A069-9B42ED22C562}">
      <dgm:prSet/>
      <dgm:spPr/>
      <dgm:t>
        <a:bodyPr/>
        <a:lstStyle/>
        <a:p>
          <a:endParaRPr lang="x-none"/>
        </a:p>
      </dgm:t>
    </dgm:pt>
    <dgm:pt modelId="{835A03C2-369D-42E1-91EC-E0F942C8D7E2}">
      <dgm:prSet custT="1"/>
      <dgm:spPr>
        <a:solidFill>
          <a:schemeClr val="bg2">
            <a:lumMod val="60000"/>
            <a:lumOff val="40000"/>
          </a:schemeClr>
        </a:solidFill>
        <a:effectLst>
          <a:glow rad="228600">
            <a:schemeClr val="accent2">
              <a:satMod val="175000"/>
              <a:alpha val="40000"/>
            </a:schemeClr>
          </a:glow>
        </a:effectLst>
      </dgm:spPr>
      <dgm:t>
        <a:bodyPr/>
        <a:lstStyle/>
        <a:p>
          <a:r>
            <a:rPr lang="fr-FR" sz="11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INTERFACES</a:t>
          </a:r>
          <a:r>
            <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11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GESTUELLES</a:t>
          </a:r>
          <a:endPar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C9740946-EC34-4474-BA03-35ACF028CD65}" type="parTrans" cxnId="{C6DC809E-5E33-4387-93E5-224C7687DBC0}">
      <dgm:prSet/>
      <dgm:spPr/>
      <dgm:t>
        <a:bodyPr/>
        <a:lstStyle/>
        <a:p>
          <a:endParaRPr lang="x-none"/>
        </a:p>
      </dgm:t>
    </dgm:pt>
    <dgm:pt modelId="{46CCC108-1654-4C7B-860D-133B7CE55C8F}" type="sibTrans" cxnId="{C6DC809E-5E33-4387-93E5-224C7687DBC0}">
      <dgm:prSet/>
      <dgm:spPr/>
      <dgm:t>
        <a:bodyPr/>
        <a:lstStyle/>
        <a:p>
          <a:endParaRPr lang="x-none"/>
        </a:p>
      </dgm:t>
    </dgm:pt>
    <dgm:pt modelId="{1C1D78DF-A2CB-4C29-8B51-8E7D5E596A7E}">
      <dgm:prSet custT="1"/>
      <dgm:spPr>
        <a:effectLst>
          <a:glow rad="228600">
            <a:schemeClr val="accent1">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du système proposé</a:t>
          </a:r>
        </a:p>
      </dgm:t>
    </dgm:pt>
    <dgm:pt modelId="{35384A41-572B-4339-9E27-A6B24A1BE738}" type="parTrans" cxnId="{BC85CE83-41FD-4DFB-B5CA-13B5EC9DB6CE}">
      <dgm:prSet/>
      <dgm:spPr/>
      <dgm:t>
        <a:bodyPr/>
        <a:lstStyle/>
        <a:p>
          <a:endParaRPr lang="x-none"/>
        </a:p>
      </dgm:t>
    </dgm:pt>
    <dgm:pt modelId="{15870038-2961-43C9-9363-0F159E2BE28E}" type="sibTrans" cxnId="{BC85CE83-41FD-4DFB-B5CA-13B5EC9DB6CE}">
      <dgm:prSet/>
      <dgm:spPr/>
      <dgm:t>
        <a:bodyPr/>
        <a:lstStyle/>
        <a:p>
          <a:endParaRPr lang="x-none"/>
        </a:p>
      </dgm:t>
    </dgm:pt>
    <dgm:pt modelId="{DE93E135-F167-4F31-8CB4-7B0D4AEC3262}">
      <dgm:prSet custT="1"/>
      <dgm:spPr>
        <a:effectLst>
          <a:glow rad="228600">
            <a:schemeClr val="accent2">
              <a:satMod val="175000"/>
              <a:alpha val="40000"/>
            </a:schemeClr>
          </a:glow>
        </a:effectLst>
      </dgm:spPr>
      <dgm:t>
        <a:bodyPr/>
        <a:lstStyle/>
        <a:p>
          <a:r>
            <a:rPr lang="fr-FR" sz="1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Implémentation et résultats pratiques </a:t>
          </a:r>
        </a:p>
      </dgm:t>
    </dgm:pt>
    <dgm:pt modelId="{E3B4F23B-2FF6-4D91-857B-9CF62FD976F0}" type="parTrans" cxnId="{90142482-B4C6-46E1-A992-084E3CAF68C1}">
      <dgm:prSet/>
      <dgm:spPr/>
      <dgm:t>
        <a:bodyPr/>
        <a:lstStyle/>
        <a:p>
          <a:endParaRPr lang="x-none"/>
        </a:p>
      </dgm:t>
    </dgm:pt>
    <dgm:pt modelId="{511B17F4-2638-4809-AC1F-43424E6A2710}" type="sibTrans" cxnId="{90142482-B4C6-46E1-A992-084E3CAF68C1}">
      <dgm:prSet/>
      <dgm:spPr/>
      <dgm:t>
        <a:bodyPr/>
        <a:lstStyle/>
        <a:p>
          <a:endParaRPr lang="x-none"/>
        </a:p>
      </dgm:t>
    </dgm:pt>
    <dgm:pt modelId="{B51919F4-6B1C-4B03-92FB-C57974BF0117}">
      <dgm:prSet custT="1"/>
      <dgm:spPr>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et perspectives   </a:t>
          </a:r>
          <a:endParaRPr lang="x-none" sz="1400"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55757C39-D50A-4921-9522-849348C3386C}" type="parTrans" cxnId="{04A51B71-B74F-4C1F-94F8-F56AEF745A67}">
      <dgm:prSet/>
      <dgm:spPr/>
      <dgm:t>
        <a:bodyPr/>
        <a:lstStyle/>
        <a:p>
          <a:endParaRPr lang="x-none"/>
        </a:p>
      </dgm:t>
    </dgm:pt>
    <dgm:pt modelId="{220A9BD8-EBFE-41FD-99D1-DB062A4F5D9F}" type="sibTrans" cxnId="{04A51B71-B74F-4C1F-94F8-F56AEF745A67}">
      <dgm:prSet/>
      <dgm:spPr/>
      <dgm:t>
        <a:bodyPr/>
        <a:lstStyle/>
        <a:p>
          <a:endParaRPr lang="x-none"/>
        </a:p>
      </dgm:t>
    </dgm:pt>
    <dgm:pt modelId="{405B5196-5976-45DE-8DFE-384F7B662EEC}" type="pres">
      <dgm:prSet presAssocID="{0502124F-3127-4AE8-8CCD-A291645F7F21}" presName="Name0" presStyleCnt="0">
        <dgm:presLayoutVars>
          <dgm:dir/>
          <dgm:animLvl val="lvl"/>
          <dgm:resizeHandles val="exact"/>
        </dgm:presLayoutVars>
      </dgm:prSet>
      <dgm:spPr/>
    </dgm:pt>
    <dgm:pt modelId="{BE19BABF-FBBE-4D56-93D4-315D5509099B}" type="pres">
      <dgm:prSet presAssocID="{D762358D-ECDC-4C03-B689-DE934D446661}" presName="parTxOnly" presStyleLbl="node1" presStyleIdx="0" presStyleCnt="7" custScaleX="105159" custScaleY="91981">
        <dgm:presLayoutVars>
          <dgm:chMax val="0"/>
          <dgm:chPref val="0"/>
          <dgm:bulletEnabled val="1"/>
        </dgm:presLayoutVars>
      </dgm:prSet>
      <dgm:spPr/>
    </dgm:pt>
    <dgm:pt modelId="{DD27807F-1092-452F-8DE3-0D10E16D7B62}" type="pres">
      <dgm:prSet presAssocID="{D1EFD7C8-A2A9-4D87-80A8-9334DBFF6AAB}" presName="parTxOnlySpace" presStyleCnt="0"/>
      <dgm:spPr/>
    </dgm:pt>
    <dgm:pt modelId="{FCA135E9-7F53-4508-A06F-6D2A37C94887}" type="pres">
      <dgm:prSet presAssocID="{A8C8A7CC-C781-4758-A863-E2C9E7EA8957}" presName="parTxOnly" presStyleLbl="node1" presStyleIdx="1" presStyleCnt="7" custScaleX="114507">
        <dgm:presLayoutVars>
          <dgm:chMax val="0"/>
          <dgm:chPref val="0"/>
          <dgm:bulletEnabled val="1"/>
        </dgm:presLayoutVars>
      </dgm:prSet>
      <dgm:spPr/>
    </dgm:pt>
    <dgm:pt modelId="{6CF7C2BB-2554-4133-8ECF-78221B99A5E6}" type="pres">
      <dgm:prSet presAssocID="{3DBEAD3B-D54C-4C72-BF80-B8C80472E03F}" presName="parTxOnlySpace" presStyleCnt="0"/>
      <dgm:spPr/>
    </dgm:pt>
    <dgm:pt modelId="{9A3A2F81-57CE-4753-8591-D4F18B308396}" type="pres">
      <dgm:prSet presAssocID="{AD613516-878F-41BC-81DA-33957805E184}" presName="parTxOnly" presStyleLbl="node1" presStyleIdx="2" presStyleCnt="7" custScaleX="94334" custScaleY="98209">
        <dgm:presLayoutVars>
          <dgm:chMax val="0"/>
          <dgm:chPref val="0"/>
          <dgm:bulletEnabled val="1"/>
        </dgm:presLayoutVars>
      </dgm:prSet>
      <dgm:spPr/>
    </dgm:pt>
    <dgm:pt modelId="{ED5CAAD0-F2A5-4749-BA1B-38C11C96EB44}" type="pres">
      <dgm:prSet presAssocID="{820EDF41-8514-45E0-AA15-C9E5FA925DAB}" presName="parTxOnlySpace" presStyleCnt="0"/>
      <dgm:spPr/>
    </dgm:pt>
    <dgm:pt modelId="{3DE5B971-854B-4BA8-BEFC-30CA262106E2}" type="pres">
      <dgm:prSet presAssocID="{835A03C2-369D-42E1-91EC-E0F942C8D7E2}" presName="parTxOnly" presStyleLbl="node1" presStyleIdx="3" presStyleCnt="7" custScaleX="111686" custScaleY="99267">
        <dgm:presLayoutVars>
          <dgm:chMax val="0"/>
          <dgm:chPref val="0"/>
          <dgm:bulletEnabled val="1"/>
        </dgm:presLayoutVars>
      </dgm:prSet>
      <dgm:spPr/>
    </dgm:pt>
    <dgm:pt modelId="{1E71457F-72E6-423B-9B04-88AC8CCF0ECB}" type="pres">
      <dgm:prSet presAssocID="{46CCC108-1654-4C7B-860D-133B7CE55C8F}" presName="parTxOnlySpace" presStyleCnt="0"/>
      <dgm:spPr/>
    </dgm:pt>
    <dgm:pt modelId="{51209881-7CBD-40A2-85CA-EAFDC81D60DA}" type="pres">
      <dgm:prSet presAssocID="{1C1D78DF-A2CB-4C29-8B51-8E7D5E596A7E}" presName="parTxOnly" presStyleLbl="node1" presStyleIdx="4" presStyleCnt="7" custScaleX="122314" custScaleY="141907">
        <dgm:presLayoutVars>
          <dgm:chMax val="0"/>
          <dgm:chPref val="0"/>
          <dgm:bulletEnabled val="1"/>
        </dgm:presLayoutVars>
      </dgm:prSet>
      <dgm:spPr/>
    </dgm:pt>
    <dgm:pt modelId="{483E983F-FB17-4CDD-9479-E68C45AE7A24}" type="pres">
      <dgm:prSet presAssocID="{15870038-2961-43C9-9363-0F159E2BE28E}" presName="parTxOnlySpace" presStyleCnt="0"/>
      <dgm:spPr/>
    </dgm:pt>
    <dgm:pt modelId="{8C8F5648-69B2-4728-8757-88891A796975}" type="pres">
      <dgm:prSet presAssocID="{DE93E135-F167-4F31-8CB4-7B0D4AEC3262}" presName="parTxOnly" presStyleLbl="node1" presStyleIdx="5" presStyleCnt="7" custScaleX="106852">
        <dgm:presLayoutVars>
          <dgm:chMax val="0"/>
          <dgm:chPref val="0"/>
          <dgm:bulletEnabled val="1"/>
        </dgm:presLayoutVars>
      </dgm:prSet>
      <dgm:spPr/>
    </dgm:pt>
    <dgm:pt modelId="{A2E2DADE-ECCE-4B38-9F24-AB4171B5DD28}" type="pres">
      <dgm:prSet presAssocID="{511B17F4-2638-4809-AC1F-43424E6A2710}" presName="parTxOnlySpace" presStyleCnt="0"/>
      <dgm:spPr/>
    </dgm:pt>
    <dgm:pt modelId="{A3C8A4A7-C3BE-49ED-81D1-1C26A8DC4BF7}" type="pres">
      <dgm:prSet presAssocID="{B51919F4-6B1C-4B03-92FB-C57974BF0117}" presName="parTxOnly" presStyleLbl="node1" presStyleIdx="6" presStyleCnt="7">
        <dgm:presLayoutVars>
          <dgm:chMax val="0"/>
          <dgm:chPref val="0"/>
          <dgm:bulletEnabled val="1"/>
        </dgm:presLayoutVars>
      </dgm:prSet>
      <dgm:spPr/>
    </dgm:pt>
  </dgm:ptLst>
  <dgm:cxnLst>
    <dgm:cxn modelId="{AAC0C717-1FB5-49A2-9F29-057E1BD6E332}" srcId="{0502124F-3127-4AE8-8CCD-A291645F7F21}" destId="{D762358D-ECDC-4C03-B689-DE934D446661}" srcOrd="0" destOrd="0" parTransId="{4EEBB635-D518-4098-A135-7A689AFC5BB6}" sibTransId="{D1EFD7C8-A2A9-4D87-80A8-9334DBFF6AAB}"/>
    <dgm:cxn modelId="{9203ED62-418F-45CD-884E-60D510B4C9C7}" type="presOf" srcId="{1C1D78DF-A2CB-4C29-8B51-8E7D5E596A7E}" destId="{51209881-7CBD-40A2-85CA-EAFDC81D60DA}" srcOrd="0" destOrd="0" presId="urn:microsoft.com/office/officeart/2005/8/layout/chevron1"/>
    <dgm:cxn modelId="{CB8EC369-1DFC-44D3-9EBB-AC5D639A3A7D}" type="presOf" srcId="{DE93E135-F167-4F31-8CB4-7B0D4AEC3262}" destId="{8C8F5648-69B2-4728-8757-88891A796975}" srcOrd="0" destOrd="0" presId="urn:microsoft.com/office/officeart/2005/8/layout/chevron1"/>
    <dgm:cxn modelId="{04A51B71-B74F-4C1F-94F8-F56AEF745A67}" srcId="{0502124F-3127-4AE8-8CCD-A291645F7F21}" destId="{B51919F4-6B1C-4B03-92FB-C57974BF0117}" srcOrd="6" destOrd="0" parTransId="{55757C39-D50A-4921-9522-849348C3386C}" sibTransId="{220A9BD8-EBFE-41FD-99D1-DB062A4F5D9F}"/>
    <dgm:cxn modelId="{B316E152-428D-4294-A069-9B42ED22C562}" srcId="{0502124F-3127-4AE8-8CCD-A291645F7F21}" destId="{AD613516-878F-41BC-81DA-33957805E184}" srcOrd="2" destOrd="0" parTransId="{BAF65F6C-DBE2-4870-8A45-33488121A715}" sibTransId="{820EDF41-8514-45E0-AA15-C9E5FA925DAB}"/>
    <dgm:cxn modelId="{E17A565A-FC4D-43A3-ADE9-4F71E683E7E0}" type="presOf" srcId="{0502124F-3127-4AE8-8CCD-A291645F7F21}" destId="{405B5196-5976-45DE-8DFE-384F7B662EEC}" srcOrd="0" destOrd="0" presId="urn:microsoft.com/office/officeart/2005/8/layout/chevron1"/>
    <dgm:cxn modelId="{90142482-B4C6-46E1-A992-084E3CAF68C1}" srcId="{0502124F-3127-4AE8-8CCD-A291645F7F21}" destId="{DE93E135-F167-4F31-8CB4-7B0D4AEC3262}" srcOrd="5" destOrd="0" parTransId="{E3B4F23B-2FF6-4D91-857B-9CF62FD976F0}" sibTransId="{511B17F4-2638-4809-AC1F-43424E6A2710}"/>
    <dgm:cxn modelId="{BC85CE83-41FD-4DFB-B5CA-13B5EC9DB6CE}" srcId="{0502124F-3127-4AE8-8CCD-A291645F7F21}" destId="{1C1D78DF-A2CB-4C29-8B51-8E7D5E596A7E}" srcOrd="4" destOrd="0" parTransId="{35384A41-572B-4339-9E27-A6B24A1BE738}" sibTransId="{15870038-2961-43C9-9363-0F159E2BE28E}"/>
    <dgm:cxn modelId="{D8A44C8F-B0EA-49FF-A36A-FAC3E2E19083}" type="presOf" srcId="{AD613516-878F-41BC-81DA-33957805E184}" destId="{9A3A2F81-57CE-4753-8591-D4F18B308396}" srcOrd="0" destOrd="0" presId="urn:microsoft.com/office/officeart/2005/8/layout/chevron1"/>
    <dgm:cxn modelId="{C6DC809E-5E33-4387-93E5-224C7687DBC0}" srcId="{0502124F-3127-4AE8-8CCD-A291645F7F21}" destId="{835A03C2-369D-42E1-91EC-E0F942C8D7E2}" srcOrd="3" destOrd="0" parTransId="{C9740946-EC34-4474-BA03-35ACF028CD65}" sibTransId="{46CCC108-1654-4C7B-860D-133B7CE55C8F}"/>
    <dgm:cxn modelId="{486DDCA9-35B6-4CAA-9CE1-25A835700ED8}" type="presOf" srcId="{D762358D-ECDC-4C03-B689-DE934D446661}" destId="{BE19BABF-FBBE-4D56-93D4-315D5509099B}" srcOrd="0" destOrd="0" presId="urn:microsoft.com/office/officeart/2005/8/layout/chevron1"/>
    <dgm:cxn modelId="{159A14AE-4D03-4A06-9566-3715D391FF96}" srcId="{0502124F-3127-4AE8-8CCD-A291645F7F21}" destId="{A8C8A7CC-C781-4758-A863-E2C9E7EA8957}" srcOrd="1" destOrd="0" parTransId="{4493AB72-5CD0-4203-828B-D6C58DB17090}" sibTransId="{3DBEAD3B-D54C-4C72-BF80-B8C80472E03F}"/>
    <dgm:cxn modelId="{049F57C0-AB08-4EC1-8929-E89216971F29}" type="presOf" srcId="{A8C8A7CC-C781-4758-A863-E2C9E7EA8957}" destId="{FCA135E9-7F53-4508-A06F-6D2A37C94887}" srcOrd="0" destOrd="0" presId="urn:microsoft.com/office/officeart/2005/8/layout/chevron1"/>
    <dgm:cxn modelId="{A6A7A3C3-D1D0-4CBC-B314-F385869F86AB}" type="presOf" srcId="{835A03C2-369D-42E1-91EC-E0F942C8D7E2}" destId="{3DE5B971-854B-4BA8-BEFC-30CA262106E2}" srcOrd="0" destOrd="0" presId="urn:microsoft.com/office/officeart/2005/8/layout/chevron1"/>
    <dgm:cxn modelId="{2B9515E2-1C7C-4B35-9DD1-7D933F7537F9}" type="presOf" srcId="{B51919F4-6B1C-4B03-92FB-C57974BF0117}" destId="{A3C8A4A7-C3BE-49ED-81D1-1C26A8DC4BF7}" srcOrd="0" destOrd="0" presId="urn:microsoft.com/office/officeart/2005/8/layout/chevron1"/>
    <dgm:cxn modelId="{A85F050C-17B2-4059-BDB9-F1F9B5EC3FA6}" type="presParOf" srcId="{405B5196-5976-45DE-8DFE-384F7B662EEC}" destId="{BE19BABF-FBBE-4D56-93D4-315D5509099B}" srcOrd="0" destOrd="0" presId="urn:microsoft.com/office/officeart/2005/8/layout/chevron1"/>
    <dgm:cxn modelId="{6B3225EC-0BF1-4C97-A28D-71C2E26A1F48}" type="presParOf" srcId="{405B5196-5976-45DE-8DFE-384F7B662EEC}" destId="{DD27807F-1092-452F-8DE3-0D10E16D7B62}" srcOrd="1" destOrd="0" presId="urn:microsoft.com/office/officeart/2005/8/layout/chevron1"/>
    <dgm:cxn modelId="{ADDAC0A6-D145-4D00-9140-844DF68D6D90}" type="presParOf" srcId="{405B5196-5976-45DE-8DFE-384F7B662EEC}" destId="{FCA135E9-7F53-4508-A06F-6D2A37C94887}" srcOrd="2" destOrd="0" presId="urn:microsoft.com/office/officeart/2005/8/layout/chevron1"/>
    <dgm:cxn modelId="{6503A9A1-5307-4283-BA68-56D63C525AA5}" type="presParOf" srcId="{405B5196-5976-45DE-8DFE-384F7B662EEC}" destId="{6CF7C2BB-2554-4133-8ECF-78221B99A5E6}" srcOrd="3" destOrd="0" presId="urn:microsoft.com/office/officeart/2005/8/layout/chevron1"/>
    <dgm:cxn modelId="{D295AC82-2366-4EBC-82E1-E05B4B952013}" type="presParOf" srcId="{405B5196-5976-45DE-8DFE-384F7B662EEC}" destId="{9A3A2F81-57CE-4753-8591-D4F18B308396}" srcOrd="4" destOrd="0" presId="urn:microsoft.com/office/officeart/2005/8/layout/chevron1"/>
    <dgm:cxn modelId="{AA036A92-CCB7-4C3E-876C-BC1BD9F45B24}" type="presParOf" srcId="{405B5196-5976-45DE-8DFE-384F7B662EEC}" destId="{ED5CAAD0-F2A5-4749-BA1B-38C11C96EB44}" srcOrd="5" destOrd="0" presId="urn:microsoft.com/office/officeart/2005/8/layout/chevron1"/>
    <dgm:cxn modelId="{9D50B401-312D-4E3F-9FA5-48917034F602}" type="presParOf" srcId="{405B5196-5976-45DE-8DFE-384F7B662EEC}" destId="{3DE5B971-854B-4BA8-BEFC-30CA262106E2}" srcOrd="6" destOrd="0" presId="urn:microsoft.com/office/officeart/2005/8/layout/chevron1"/>
    <dgm:cxn modelId="{E1AC3BA2-91B7-4650-9911-CDA16BF74910}" type="presParOf" srcId="{405B5196-5976-45DE-8DFE-384F7B662EEC}" destId="{1E71457F-72E6-423B-9B04-88AC8CCF0ECB}" srcOrd="7" destOrd="0" presId="urn:microsoft.com/office/officeart/2005/8/layout/chevron1"/>
    <dgm:cxn modelId="{DCEA2FE0-8024-4FFF-A9A1-F0F6B5553EF1}" type="presParOf" srcId="{405B5196-5976-45DE-8DFE-384F7B662EEC}" destId="{51209881-7CBD-40A2-85CA-EAFDC81D60DA}" srcOrd="8" destOrd="0" presId="urn:microsoft.com/office/officeart/2005/8/layout/chevron1"/>
    <dgm:cxn modelId="{690D62F0-771C-4F17-9962-7AA546C23EB9}" type="presParOf" srcId="{405B5196-5976-45DE-8DFE-384F7B662EEC}" destId="{483E983F-FB17-4CDD-9479-E68C45AE7A24}" srcOrd="9" destOrd="0" presId="urn:microsoft.com/office/officeart/2005/8/layout/chevron1"/>
    <dgm:cxn modelId="{BDEC2EED-2BC6-4287-AD3A-9F9E11AB07B2}" type="presParOf" srcId="{405B5196-5976-45DE-8DFE-384F7B662EEC}" destId="{8C8F5648-69B2-4728-8757-88891A796975}" srcOrd="10" destOrd="0" presId="urn:microsoft.com/office/officeart/2005/8/layout/chevron1"/>
    <dgm:cxn modelId="{F533DE25-87B0-441A-9D51-29DEB0B4A9DD}" type="presParOf" srcId="{405B5196-5976-45DE-8DFE-384F7B662EEC}" destId="{A2E2DADE-ECCE-4B38-9F24-AB4171B5DD28}" srcOrd="11" destOrd="0" presId="urn:microsoft.com/office/officeart/2005/8/layout/chevron1"/>
    <dgm:cxn modelId="{A213E90D-F4EE-4D49-AA6D-BC7DCE731E33}" type="presParOf" srcId="{405B5196-5976-45DE-8DFE-384F7B662EEC}" destId="{A3C8A4A7-C3BE-49ED-81D1-1C26A8DC4BF7}"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0502124F-3127-4AE8-8CCD-A291645F7F21}" type="doc">
      <dgm:prSet loTypeId="urn:microsoft.com/office/officeart/2005/8/layout/chevron1" loCatId="process" qsTypeId="urn:microsoft.com/office/officeart/2005/8/quickstyle/simple5" qsCatId="simple" csTypeId="urn:microsoft.com/office/officeart/2005/8/colors/accent1_5" csCatId="accent1" phldr="1"/>
      <dgm:spPr/>
      <dgm:t>
        <a:bodyPr/>
        <a:lstStyle/>
        <a:p>
          <a:endParaRPr lang="x-none"/>
        </a:p>
      </dgm:t>
    </dgm:pt>
    <dgm:pt modelId="{D762358D-ECDC-4C03-B689-DE934D446661}">
      <dgm:prSet custT="1"/>
      <dgm:spPr>
        <a:solidFill>
          <a:schemeClr val="bg2">
            <a:lumMod val="60000"/>
            <a:lumOff val="40000"/>
          </a:schemeClr>
        </a:solidFill>
        <a:ln>
          <a:solidFill>
            <a:schemeClr val="tx2">
              <a:lumMod val="75000"/>
            </a:schemeClr>
          </a:solidFill>
        </a:ln>
        <a:effectLst>
          <a:glow rad="228600">
            <a:schemeClr val="accent2">
              <a:satMod val="175000"/>
              <a:alpha val="40000"/>
            </a:schemeClr>
          </a:glow>
        </a:effectLst>
      </dgm:spPr>
      <dgm:t>
        <a:bodyPr/>
        <a:lstStyle/>
        <a:p>
          <a:pPr algn="r"/>
          <a:r>
            <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dgm:t>
    </dgm:pt>
    <dgm:pt modelId="{4EEBB635-D518-4098-A135-7A689AFC5BB6}" type="parTrans" cxnId="{AAC0C717-1FB5-49A2-9F29-057E1BD6E332}">
      <dgm:prSet/>
      <dgm:spPr/>
      <dgm:t>
        <a:bodyPr/>
        <a:lstStyle/>
        <a:p>
          <a:endParaRPr lang="x-none"/>
        </a:p>
      </dgm:t>
    </dgm:pt>
    <dgm:pt modelId="{D1EFD7C8-A2A9-4D87-80A8-9334DBFF6AAB}" type="sibTrans" cxnId="{AAC0C717-1FB5-49A2-9F29-057E1BD6E332}">
      <dgm:prSet/>
      <dgm:spPr/>
      <dgm:t>
        <a:bodyPr/>
        <a:lstStyle/>
        <a:p>
          <a:endParaRPr lang="x-none"/>
        </a:p>
      </dgm:t>
    </dgm:pt>
    <dgm:pt modelId="{A8C8A7CC-C781-4758-A863-E2C9E7EA8957}">
      <dgm:prSet custT="1"/>
      <dgm:spPr>
        <a:solidFill>
          <a:schemeClr val="bg2">
            <a:lumMod val="60000"/>
            <a:lumOff val="40000"/>
          </a:schemeClr>
        </a:solidFill>
        <a:effectLst>
          <a:glow rad="228600">
            <a:schemeClr val="accent2">
              <a:satMod val="175000"/>
              <a:alpha val="40000"/>
            </a:schemeClr>
          </a:glow>
        </a:effectLst>
      </dgm:spPr>
      <dgm:t>
        <a:bodyPr/>
        <a:lstStyle/>
        <a:p>
          <a:pPr algn="ctr"/>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approches  et problématique</a:t>
          </a:r>
        </a:p>
      </dgm:t>
    </dgm:pt>
    <dgm:pt modelId="{4493AB72-5CD0-4203-828B-D6C58DB17090}" type="parTrans" cxnId="{159A14AE-4D03-4A06-9566-3715D391FF96}">
      <dgm:prSet/>
      <dgm:spPr/>
      <dgm:t>
        <a:bodyPr/>
        <a:lstStyle/>
        <a:p>
          <a:endParaRPr lang="x-none"/>
        </a:p>
      </dgm:t>
    </dgm:pt>
    <dgm:pt modelId="{3DBEAD3B-D54C-4C72-BF80-B8C80472E03F}" type="sibTrans" cxnId="{159A14AE-4D03-4A06-9566-3715D391FF96}">
      <dgm:prSet/>
      <dgm:spPr/>
      <dgm:t>
        <a:bodyPr/>
        <a:lstStyle/>
        <a:p>
          <a:endParaRPr lang="x-none"/>
        </a:p>
      </dgm:t>
    </dgm:pt>
    <dgm:pt modelId="{AD613516-878F-41BC-81DA-33957805E184}">
      <dgm:prSet custT="1"/>
      <dgm:spPr>
        <a:solidFill>
          <a:schemeClr val="bg2">
            <a:lumMod val="60000"/>
            <a:lumOff val="40000"/>
          </a:schemeClr>
        </a:solidFill>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systèmes IHM </a:t>
          </a:r>
        </a:p>
      </dgm:t>
    </dgm:pt>
    <dgm:pt modelId="{BAF65F6C-DBE2-4870-8A45-33488121A715}" type="parTrans" cxnId="{B316E152-428D-4294-A069-9B42ED22C562}">
      <dgm:prSet/>
      <dgm:spPr/>
      <dgm:t>
        <a:bodyPr/>
        <a:lstStyle/>
        <a:p>
          <a:endParaRPr lang="x-none"/>
        </a:p>
      </dgm:t>
    </dgm:pt>
    <dgm:pt modelId="{820EDF41-8514-45E0-AA15-C9E5FA925DAB}" type="sibTrans" cxnId="{B316E152-428D-4294-A069-9B42ED22C562}">
      <dgm:prSet/>
      <dgm:spPr/>
      <dgm:t>
        <a:bodyPr/>
        <a:lstStyle/>
        <a:p>
          <a:endParaRPr lang="x-none"/>
        </a:p>
      </dgm:t>
    </dgm:pt>
    <dgm:pt modelId="{835A03C2-369D-42E1-91EC-E0F942C8D7E2}">
      <dgm:prSet custT="1"/>
      <dgm:spPr>
        <a:solidFill>
          <a:schemeClr val="bg2">
            <a:lumMod val="60000"/>
            <a:lumOff val="40000"/>
          </a:schemeClr>
        </a:solidFill>
        <a:effectLst>
          <a:glow rad="228600">
            <a:schemeClr val="accent2">
              <a:satMod val="175000"/>
              <a:alpha val="40000"/>
            </a:schemeClr>
          </a:glow>
        </a:effectLst>
      </dgm:spPr>
      <dgm:t>
        <a:bodyPr/>
        <a:lstStyle/>
        <a:p>
          <a:r>
            <a:rPr lang="fr-FR" sz="11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INTERFACES</a:t>
          </a:r>
          <a:r>
            <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11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GESTUELLES</a:t>
          </a:r>
          <a:endPar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C9740946-EC34-4474-BA03-35ACF028CD65}" type="parTrans" cxnId="{C6DC809E-5E33-4387-93E5-224C7687DBC0}">
      <dgm:prSet/>
      <dgm:spPr/>
      <dgm:t>
        <a:bodyPr/>
        <a:lstStyle/>
        <a:p>
          <a:endParaRPr lang="x-none"/>
        </a:p>
      </dgm:t>
    </dgm:pt>
    <dgm:pt modelId="{46CCC108-1654-4C7B-860D-133B7CE55C8F}" type="sibTrans" cxnId="{C6DC809E-5E33-4387-93E5-224C7687DBC0}">
      <dgm:prSet/>
      <dgm:spPr/>
      <dgm:t>
        <a:bodyPr/>
        <a:lstStyle/>
        <a:p>
          <a:endParaRPr lang="x-none"/>
        </a:p>
      </dgm:t>
    </dgm:pt>
    <dgm:pt modelId="{1C1D78DF-A2CB-4C29-8B51-8E7D5E596A7E}">
      <dgm:prSet custT="1"/>
      <dgm:spPr>
        <a:effectLst>
          <a:glow rad="228600">
            <a:schemeClr val="accent1">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du système proposé</a:t>
          </a:r>
        </a:p>
      </dgm:t>
    </dgm:pt>
    <dgm:pt modelId="{35384A41-572B-4339-9E27-A6B24A1BE738}" type="parTrans" cxnId="{BC85CE83-41FD-4DFB-B5CA-13B5EC9DB6CE}">
      <dgm:prSet/>
      <dgm:spPr/>
      <dgm:t>
        <a:bodyPr/>
        <a:lstStyle/>
        <a:p>
          <a:endParaRPr lang="x-none"/>
        </a:p>
      </dgm:t>
    </dgm:pt>
    <dgm:pt modelId="{15870038-2961-43C9-9363-0F159E2BE28E}" type="sibTrans" cxnId="{BC85CE83-41FD-4DFB-B5CA-13B5EC9DB6CE}">
      <dgm:prSet/>
      <dgm:spPr/>
      <dgm:t>
        <a:bodyPr/>
        <a:lstStyle/>
        <a:p>
          <a:endParaRPr lang="x-none"/>
        </a:p>
      </dgm:t>
    </dgm:pt>
    <dgm:pt modelId="{DE93E135-F167-4F31-8CB4-7B0D4AEC3262}">
      <dgm:prSet custT="1"/>
      <dgm:spPr>
        <a:effectLst>
          <a:glow rad="228600">
            <a:schemeClr val="accent2">
              <a:satMod val="175000"/>
              <a:alpha val="40000"/>
            </a:schemeClr>
          </a:glow>
        </a:effectLst>
      </dgm:spPr>
      <dgm:t>
        <a:bodyPr/>
        <a:lstStyle/>
        <a:p>
          <a:r>
            <a:rPr lang="fr-FR" sz="1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Implémentation et résultats pratiques </a:t>
          </a:r>
        </a:p>
      </dgm:t>
    </dgm:pt>
    <dgm:pt modelId="{E3B4F23B-2FF6-4D91-857B-9CF62FD976F0}" type="parTrans" cxnId="{90142482-B4C6-46E1-A992-084E3CAF68C1}">
      <dgm:prSet/>
      <dgm:spPr/>
      <dgm:t>
        <a:bodyPr/>
        <a:lstStyle/>
        <a:p>
          <a:endParaRPr lang="x-none"/>
        </a:p>
      </dgm:t>
    </dgm:pt>
    <dgm:pt modelId="{511B17F4-2638-4809-AC1F-43424E6A2710}" type="sibTrans" cxnId="{90142482-B4C6-46E1-A992-084E3CAF68C1}">
      <dgm:prSet/>
      <dgm:spPr/>
      <dgm:t>
        <a:bodyPr/>
        <a:lstStyle/>
        <a:p>
          <a:endParaRPr lang="x-none"/>
        </a:p>
      </dgm:t>
    </dgm:pt>
    <dgm:pt modelId="{B51919F4-6B1C-4B03-92FB-C57974BF0117}">
      <dgm:prSet custT="1"/>
      <dgm:spPr>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et perspectives   </a:t>
          </a:r>
          <a:endParaRPr lang="x-none" sz="1400"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55757C39-D50A-4921-9522-849348C3386C}" type="parTrans" cxnId="{04A51B71-B74F-4C1F-94F8-F56AEF745A67}">
      <dgm:prSet/>
      <dgm:spPr/>
      <dgm:t>
        <a:bodyPr/>
        <a:lstStyle/>
        <a:p>
          <a:endParaRPr lang="x-none"/>
        </a:p>
      </dgm:t>
    </dgm:pt>
    <dgm:pt modelId="{220A9BD8-EBFE-41FD-99D1-DB062A4F5D9F}" type="sibTrans" cxnId="{04A51B71-B74F-4C1F-94F8-F56AEF745A67}">
      <dgm:prSet/>
      <dgm:spPr/>
      <dgm:t>
        <a:bodyPr/>
        <a:lstStyle/>
        <a:p>
          <a:endParaRPr lang="x-none"/>
        </a:p>
      </dgm:t>
    </dgm:pt>
    <dgm:pt modelId="{405B5196-5976-45DE-8DFE-384F7B662EEC}" type="pres">
      <dgm:prSet presAssocID="{0502124F-3127-4AE8-8CCD-A291645F7F21}" presName="Name0" presStyleCnt="0">
        <dgm:presLayoutVars>
          <dgm:dir/>
          <dgm:animLvl val="lvl"/>
          <dgm:resizeHandles val="exact"/>
        </dgm:presLayoutVars>
      </dgm:prSet>
      <dgm:spPr/>
    </dgm:pt>
    <dgm:pt modelId="{BE19BABF-FBBE-4D56-93D4-315D5509099B}" type="pres">
      <dgm:prSet presAssocID="{D762358D-ECDC-4C03-B689-DE934D446661}" presName="parTxOnly" presStyleLbl="node1" presStyleIdx="0" presStyleCnt="7" custScaleX="105159" custScaleY="91981">
        <dgm:presLayoutVars>
          <dgm:chMax val="0"/>
          <dgm:chPref val="0"/>
          <dgm:bulletEnabled val="1"/>
        </dgm:presLayoutVars>
      </dgm:prSet>
      <dgm:spPr/>
    </dgm:pt>
    <dgm:pt modelId="{DD27807F-1092-452F-8DE3-0D10E16D7B62}" type="pres">
      <dgm:prSet presAssocID="{D1EFD7C8-A2A9-4D87-80A8-9334DBFF6AAB}" presName="parTxOnlySpace" presStyleCnt="0"/>
      <dgm:spPr/>
    </dgm:pt>
    <dgm:pt modelId="{FCA135E9-7F53-4508-A06F-6D2A37C94887}" type="pres">
      <dgm:prSet presAssocID="{A8C8A7CC-C781-4758-A863-E2C9E7EA8957}" presName="parTxOnly" presStyleLbl="node1" presStyleIdx="1" presStyleCnt="7" custScaleX="114507">
        <dgm:presLayoutVars>
          <dgm:chMax val="0"/>
          <dgm:chPref val="0"/>
          <dgm:bulletEnabled val="1"/>
        </dgm:presLayoutVars>
      </dgm:prSet>
      <dgm:spPr/>
    </dgm:pt>
    <dgm:pt modelId="{6CF7C2BB-2554-4133-8ECF-78221B99A5E6}" type="pres">
      <dgm:prSet presAssocID="{3DBEAD3B-D54C-4C72-BF80-B8C80472E03F}" presName="parTxOnlySpace" presStyleCnt="0"/>
      <dgm:spPr/>
    </dgm:pt>
    <dgm:pt modelId="{9A3A2F81-57CE-4753-8591-D4F18B308396}" type="pres">
      <dgm:prSet presAssocID="{AD613516-878F-41BC-81DA-33957805E184}" presName="parTxOnly" presStyleLbl="node1" presStyleIdx="2" presStyleCnt="7" custScaleX="94334" custScaleY="98209">
        <dgm:presLayoutVars>
          <dgm:chMax val="0"/>
          <dgm:chPref val="0"/>
          <dgm:bulletEnabled val="1"/>
        </dgm:presLayoutVars>
      </dgm:prSet>
      <dgm:spPr/>
    </dgm:pt>
    <dgm:pt modelId="{ED5CAAD0-F2A5-4749-BA1B-38C11C96EB44}" type="pres">
      <dgm:prSet presAssocID="{820EDF41-8514-45E0-AA15-C9E5FA925DAB}" presName="parTxOnlySpace" presStyleCnt="0"/>
      <dgm:spPr/>
    </dgm:pt>
    <dgm:pt modelId="{3DE5B971-854B-4BA8-BEFC-30CA262106E2}" type="pres">
      <dgm:prSet presAssocID="{835A03C2-369D-42E1-91EC-E0F942C8D7E2}" presName="parTxOnly" presStyleLbl="node1" presStyleIdx="3" presStyleCnt="7" custScaleX="111686" custScaleY="99267">
        <dgm:presLayoutVars>
          <dgm:chMax val="0"/>
          <dgm:chPref val="0"/>
          <dgm:bulletEnabled val="1"/>
        </dgm:presLayoutVars>
      </dgm:prSet>
      <dgm:spPr/>
    </dgm:pt>
    <dgm:pt modelId="{1E71457F-72E6-423B-9B04-88AC8CCF0ECB}" type="pres">
      <dgm:prSet presAssocID="{46CCC108-1654-4C7B-860D-133B7CE55C8F}" presName="parTxOnlySpace" presStyleCnt="0"/>
      <dgm:spPr/>
    </dgm:pt>
    <dgm:pt modelId="{51209881-7CBD-40A2-85CA-EAFDC81D60DA}" type="pres">
      <dgm:prSet presAssocID="{1C1D78DF-A2CB-4C29-8B51-8E7D5E596A7E}" presName="parTxOnly" presStyleLbl="node1" presStyleIdx="4" presStyleCnt="7" custScaleX="122314" custScaleY="141907" custLinFactNeighborX="-39077" custLinFactNeighborY="-2504">
        <dgm:presLayoutVars>
          <dgm:chMax val="0"/>
          <dgm:chPref val="0"/>
          <dgm:bulletEnabled val="1"/>
        </dgm:presLayoutVars>
      </dgm:prSet>
      <dgm:spPr/>
    </dgm:pt>
    <dgm:pt modelId="{483E983F-FB17-4CDD-9479-E68C45AE7A24}" type="pres">
      <dgm:prSet presAssocID="{15870038-2961-43C9-9363-0F159E2BE28E}" presName="parTxOnlySpace" presStyleCnt="0"/>
      <dgm:spPr/>
    </dgm:pt>
    <dgm:pt modelId="{8C8F5648-69B2-4728-8757-88891A796975}" type="pres">
      <dgm:prSet presAssocID="{DE93E135-F167-4F31-8CB4-7B0D4AEC3262}" presName="parTxOnly" presStyleLbl="node1" presStyleIdx="5" presStyleCnt="7" custScaleX="110060" custLinFactNeighborX="-28870" custLinFactNeighborY="2470">
        <dgm:presLayoutVars>
          <dgm:chMax val="0"/>
          <dgm:chPref val="0"/>
          <dgm:bulletEnabled val="1"/>
        </dgm:presLayoutVars>
      </dgm:prSet>
      <dgm:spPr/>
    </dgm:pt>
    <dgm:pt modelId="{A2E2DADE-ECCE-4B38-9F24-AB4171B5DD28}" type="pres">
      <dgm:prSet presAssocID="{511B17F4-2638-4809-AC1F-43424E6A2710}" presName="parTxOnlySpace" presStyleCnt="0"/>
      <dgm:spPr/>
    </dgm:pt>
    <dgm:pt modelId="{A3C8A4A7-C3BE-49ED-81D1-1C26A8DC4BF7}" type="pres">
      <dgm:prSet presAssocID="{B51919F4-6B1C-4B03-92FB-C57974BF0117}" presName="parTxOnly" presStyleLbl="node1" presStyleIdx="6" presStyleCnt="7">
        <dgm:presLayoutVars>
          <dgm:chMax val="0"/>
          <dgm:chPref val="0"/>
          <dgm:bulletEnabled val="1"/>
        </dgm:presLayoutVars>
      </dgm:prSet>
      <dgm:spPr/>
    </dgm:pt>
  </dgm:ptLst>
  <dgm:cxnLst>
    <dgm:cxn modelId="{AAC0C717-1FB5-49A2-9F29-057E1BD6E332}" srcId="{0502124F-3127-4AE8-8CCD-A291645F7F21}" destId="{D762358D-ECDC-4C03-B689-DE934D446661}" srcOrd="0" destOrd="0" parTransId="{4EEBB635-D518-4098-A135-7A689AFC5BB6}" sibTransId="{D1EFD7C8-A2A9-4D87-80A8-9334DBFF6AAB}"/>
    <dgm:cxn modelId="{9203ED62-418F-45CD-884E-60D510B4C9C7}" type="presOf" srcId="{1C1D78DF-A2CB-4C29-8B51-8E7D5E596A7E}" destId="{51209881-7CBD-40A2-85CA-EAFDC81D60DA}" srcOrd="0" destOrd="0" presId="urn:microsoft.com/office/officeart/2005/8/layout/chevron1"/>
    <dgm:cxn modelId="{CB8EC369-1DFC-44D3-9EBB-AC5D639A3A7D}" type="presOf" srcId="{DE93E135-F167-4F31-8CB4-7B0D4AEC3262}" destId="{8C8F5648-69B2-4728-8757-88891A796975}" srcOrd="0" destOrd="0" presId="urn:microsoft.com/office/officeart/2005/8/layout/chevron1"/>
    <dgm:cxn modelId="{04A51B71-B74F-4C1F-94F8-F56AEF745A67}" srcId="{0502124F-3127-4AE8-8CCD-A291645F7F21}" destId="{B51919F4-6B1C-4B03-92FB-C57974BF0117}" srcOrd="6" destOrd="0" parTransId="{55757C39-D50A-4921-9522-849348C3386C}" sibTransId="{220A9BD8-EBFE-41FD-99D1-DB062A4F5D9F}"/>
    <dgm:cxn modelId="{B316E152-428D-4294-A069-9B42ED22C562}" srcId="{0502124F-3127-4AE8-8CCD-A291645F7F21}" destId="{AD613516-878F-41BC-81DA-33957805E184}" srcOrd="2" destOrd="0" parTransId="{BAF65F6C-DBE2-4870-8A45-33488121A715}" sibTransId="{820EDF41-8514-45E0-AA15-C9E5FA925DAB}"/>
    <dgm:cxn modelId="{E17A565A-FC4D-43A3-ADE9-4F71E683E7E0}" type="presOf" srcId="{0502124F-3127-4AE8-8CCD-A291645F7F21}" destId="{405B5196-5976-45DE-8DFE-384F7B662EEC}" srcOrd="0" destOrd="0" presId="urn:microsoft.com/office/officeart/2005/8/layout/chevron1"/>
    <dgm:cxn modelId="{90142482-B4C6-46E1-A992-084E3CAF68C1}" srcId="{0502124F-3127-4AE8-8CCD-A291645F7F21}" destId="{DE93E135-F167-4F31-8CB4-7B0D4AEC3262}" srcOrd="5" destOrd="0" parTransId="{E3B4F23B-2FF6-4D91-857B-9CF62FD976F0}" sibTransId="{511B17F4-2638-4809-AC1F-43424E6A2710}"/>
    <dgm:cxn modelId="{BC85CE83-41FD-4DFB-B5CA-13B5EC9DB6CE}" srcId="{0502124F-3127-4AE8-8CCD-A291645F7F21}" destId="{1C1D78DF-A2CB-4C29-8B51-8E7D5E596A7E}" srcOrd="4" destOrd="0" parTransId="{35384A41-572B-4339-9E27-A6B24A1BE738}" sibTransId="{15870038-2961-43C9-9363-0F159E2BE28E}"/>
    <dgm:cxn modelId="{D8A44C8F-B0EA-49FF-A36A-FAC3E2E19083}" type="presOf" srcId="{AD613516-878F-41BC-81DA-33957805E184}" destId="{9A3A2F81-57CE-4753-8591-D4F18B308396}" srcOrd="0" destOrd="0" presId="urn:microsoft.com/office/officeart/2005/8/layout/chevron1"/>
    <dgm:cxn modelId="{C6DC809E-5E33-4387-93E5-224C7687DBC0}" srcId="{0502124F-3127-4AE8-8CCD-A291645F7F21}" destId="{835A03C2-369D-42E1-91EC-E0F942C8D7E2}" srcOrd="3" destOrd="0" parTransId="{C9740946-EC34-4474-BA03-35ACF028CD65}" sibTransId="{46CCC108-1654-4C7B-860D-133B7CE55C8F}"/>
    <dgm:cxn modelId="{486DDCA9-35B6-4CAA-9CE1-25A835700ED8}" type="presOf" srcId="{D762358D-ECDC-4C03-B689-DE934D446661}" destId="{BE19BABF-FBBE-4D56-93D4-315D5509099B}" srcOrd="0" destOrd="0" presId="urn:microsoft.com/office/officeart/2005/8/layout/chevron1"/>
    <dgm:cxn modelId="{159A14AE-4D03-4A06-9566-3715D391FF96}" srcId="{0502124F-3127-4AE8-8CCD-A291645F7F21}" destId="{A8C8A7CC-C781-4758-A863-E2C9E7EA8957}" srcOrd="1" destOrd="0" parTransId="{4493AB72-5CD0-4203-828B-D6C58DB17090}" sibTransId="{3DBEAD3B-D54C-4C72-BF80-B8C80472E03F}"/>
    <dgm:cxn modelId="{049F57C0-AB08-4EC1-8929-E89216971F29}" type="presOf" srcId="{A8C8A7CC-C781-4758-A863-E2C9E7EA8957}" destId="{FCA135E9-7F53-4508-A06F-6D2A37C94887}" srcOrd="0" destOrd="0" presId="urn:microsoft.com/office/officeart/2005/8/layout/chevron1"/>
    <dgm:cxn modelId="{A6A7A3C3-D1D0-4CBC-B314-F385869F86AB}" type="presOf" srcId="{835A03C2-369D-42E1-91EC-E0F942C8D7E2}" destId="{3DE5B971-854B-4BA8-BEFC-30CA262106E2}" srcOrd="0" destOrd="0" presId="urn:microsoft.com/office/officeart/2005/8/layout/chevron1"/>
    <dgm:cxn modelId="{2B9515E2-1C7C-4B35-9DD1-7D933F7537F9}" type="presOf" srcId="{B51919F4-6B1C-4B03-92FB-C57974BF0117}" destId="{A3C8A4A7-C3BE-49ED-81D1-1C26A8DC4BF7}" srcOrd="0" destOrd="0" presId="urn:microsoft.com/office/officeart/2005/8/layout/chevron1"/>
    <dgm:cxn modelId="{A85F050C-17B2-4059-BDB9-F1F9B5EC3FA6}" type="presParOf" srcId="{405B5196-5976-45DE-8DFE-384F7B662EEC}" destId="{BE19BABF-FBBE-4D56-93D4-315D5509099B}" srcOrd="0" destOrd="0" presId="urn:microsoft.com/office/officeart/2005/8/layout/chevron1"/>
    <dgm:cxn modelId="{6B3225EC-0BF1-4C97-A28D-71C2E26A1F48}" type="presParOf" srcId="{405B5196-5976-45DE-8DFE-384F7B662EEC}" destId="{DD27807F-1092-452F-8DE3-0D10E16D7B62}" srcOrd="1" destOrd="0" presId="urn:microsoft.com/office/officeart/2005/8/layout/chevron1"/>
    <dgm:cxn modelId="{ADDAC0A6-D145-4D00-9140-844DF68D6D90}" type="presParOf" srcId="{405B5196-5976-45DE-8DFE-384F7B662EEC}" destId="{FCA135E9-7F53-4508-A06F-6D2A37C94887}" srcOrd="2" destOrd="0" presId="urn:microsoft.com/office/officeart/2005/8/layout/chevron1"/>
    <dgm:cxn modelId="{6503A9A1-5307-4283-BA68-56D63C525AA5}" type="presParOf" srcId="{405B5196-5976-45DE-8DFE-384F7B662EEC}" destId="{6CF7C2BB-2554-4133-8ECF-78221B99A5E6}" srcOrd="3" destOrd="0" presId="urn:microsoft.com/office/officeart/2005/8/layout/chevron1"/>
    <dgm:cxn modelId="{D295AC82-2366-4EBC-82E1-E05B4B952013}" type="presParOf" srcId="{405B5196-5976-45DE-8DFE-384F7B662EEC}" destId="{9A3A2F81-57CE-4753-8591-D4F18B308396}" srcOrd="4" destOrd="0" presId="urn:microsoft.com/office/officeart/2005/8/layout/chevron1"/>
    <dgm:cxn modelId="{AA036A92-CCB7-4C3E-876C-BC1BD9F45B24}" type="presParOf" srcId="{405B5196-5976-45DE-8DFE-384F7B662EEC}" destId="{ED5CAAD0-F2A5-4749-BA1B-38C11C96EB44}" srcOrd="5" destOrd="0" presId="urn:microsoft.com/office/officeart/2005/8/layout/chevron1"/>
    <dgm:cxn modelId="{9D50B401-312D-4E3F-9FA5-48917034F602}" type="presParOf" srcId="{405B5196-5976-45DE-8DFE-384F7B662EEC}" destId="{3DE5B971-854B-4BA8-BEFC-30CA262106E2}" srcOrd="6" destOrd="0" presId="urn:microsoft.com/office/officeart/2005/8/layout/chevron1"/>
    <dgm:cxn modelId="{E1AC3BA2-91B7-4650-9911-CDA16BF74910}" type="presParOf" srcId="{405B5196-5976-45DE-8DFE-384F7B662EEC}" destId="{1E71457F-72E6-423B-9B04-88AC8CCF0ECB}" srcOrd="7" destOrd="0" presId="urn:microsoft.com/office/officeart/2005/8/layout/chevron1"/>
    <dgm:cxn modelId="{DCEA2FE0-8024-4FFF-A9A1-F0F6B5553EF1}" type="presParOf" srcId="{405B5196-5976-45DE-8DFE-384F7B662EEC}" destId="{51209881-7CBD-40A2-85CA-EAFDC81D60DA}" srcOrd="8" destOrd="0" presId="urn:microsoft.com/office/officeart/2005/8/layout/chevron1"/>
    <dgm:cxn modelId="{690D62F0-771C-4F17-9962-7AA546C23EB9}" type="presParOf" srcId="{405B5196-5976-45DE-8DFE-384F7B662EEC}" destId="{483E983F-FB17-4CDD-9479-E68C45AE7A24}" srcOrd="9" destOrd="0" presId="urn:microsoft.com/office/officeart/2005/8/layout/chevron1"/>
    <dgm:cxn modelId="{BDEC2EED-2BC6-4287-AD3A-9F9E11AB07B2}" type="presParOf" srcId="{405B5196-5976-45DE-8DFE-384F7B662EEC}" destId="{8C8F5648-69B2-4728-8757-88891A796975}" srcOrd="10" destOrd="0" presId="urn:microsoft.com/office/officeart/2005/8/layout/chevron1"/>
    <dgm:cxn modelId="{F533DE25-87B0-441A-9D51-29DEB0B4A9DD}" type="presParOf" srcId="{405B5196-5976-45DE-8DFE-384F7B662EEC}" destId="{A2E2DADE-ECCE-4B38-9F24-AB4171B5DD28}" srcOrd="11" destOrd="0" presId="urn:microsoft.com/office/officeart/2005/8/layout/chevron1"/>
    <dgm:cxn modelId="{A213E90D-F4EE-4D49-AA6D-BC7DCE731E33}" type="presParOf" srcId="{405B5196-5976-45DE-8DFE-384F7B662EEC}" destId="{A3C8A4A7-C3BE-49ED-81D1-1C26A8DC4BF7}"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0502124F-3127-4AE8-8CCD-A291645F7F21}" type="doc">
      <dgm:prSet loTypeId="urn:microsoft.com/office/officeart/2005/8/layout/chevron1" loCatId="process" qsTypeId="urn:microsoft.com/office/officeart/2005/8/quickstyle/simple5" qsCatId="simple" csTypeId="urn:microsoft.com/office/officeart/2005/8/colors/accent1_5" csCatId="accent1" phldr="1"/>
      <dgm:spPr/>
      <dgm:t>
        <a:bodyPr/>
        <a:lstStyle/>
        <a:p>
          <a:endParaRPr lang="x-none"/>
        </a:p>
      </dgm:t>
    </dgm:pt>
    <dgm:pt modelId="{D762358D-ECDC-4C03-B689-DE934D446661}">
      <dgm:prSet custT="1"/>
      <dgm:spPr>
        <a:solidFill>
          <a:schemeClr val="bg2">
            <a:lumMod val="60000"/>
            <a:lumOff val="40000"/>
          </a:schemeClr>
        </a:solidFill>
        <a:ln>
          <a:solidFill>
            <a:schemeClr val="tx2">
              <a:lumMod val="75000"/>
            </a:schemeClr>
          </a:solidFill>
        </a:ln>
        <a:effectLst>
          <a:glow rad="228600">
            <a:schemeClr val="accent2">
              <a:satMod val="175000"/>
              <a:alpha val="40000"/>
            </a:schemeClr>
          </a:glow>
        </a:effectLst>
      </dgm:spPr>
      <dgm:t>
        <a:bodyPr/>
        <a:lstStyle/>
        <a:p>
          <a:pPr algn="r"/>
          <a:r>
            <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dgm:t>
    </dgm:pt>
    <dgm:pt modelId="{4EEBB635-D518-4098-A135-7A689AFC5BB6}" type="parTrans" cxnId="{AAC0C717-1FB5-49A2-9F29-057E1BD6E332}">
      <dgm:prSet/>
      <dgm:spPr/>
      <dgm:t>
        <a:bodyPr/>
        <a:lstStyle/>
        <a:p>
          <a:endParaRPr lang="x-none"/>
        </a:p>
      </dgm:t>
    </dgm:pt>
    <dgm:pt modelId="{D1EFD7C8-A2A9-4D87-80A8-9334DBFF6AAB}" type="sibTrans" cxnId="{AAC0C717-1FB5-49A2-9F29-057E1BD6E332}">
      <dgm:prSet/>
      <dgm:spPr/>
      <dgm:t>
        <a:bodyPr/>
        <a:lstStyle/>
        <a:p>
          <a:endParaRPr lang="x-none"/>
        </a:p>
      </dgm:t>
    </dgm:pt>
    <dgm:pt modelId="{A8C8A7CC-C781-4758-A863-E2C9E7EA8957}">
      <dgm:prSet custT="1"/>
      <dgm:spPr>
        <a:solidFill>
          <a:schemeClr val="bg2">
            <a:lumMod val="60000"/>
            <a:lumOff val="40000"/>
          </a:schemeClr>
        </a:solidFill>
        <a:effectLst>
          <a:glow rad="228600">
            <a:schemeClr val="accent2">
              <a:satMod val="175000"/>
              <a:alpha val="40000"/>
            </a:schemeClr>
          </a:glow>
        </a:effectLst>
      </dgm:spPr>
      <dgm:t>
        <a:bodyPr/>
        <a:lstStyle/>
        <a:p>
          <a:pPr algn="ctr"/>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 approches et problématique</a:t>
          </a:r>
        </a:p>
      </dgm:t>
    </dgm:pt>
    <dgm:pt modelId="{4493AB72-5CD0-4203-828B-D6C58DB17090}" type="parTrans" cxnId="{159A14AE-4D03-4A06-9566-3715D391FF96}">
      <dgm:prSet/>
      <dgm:spPr/>
      <dgm:t>
        <a:bodyPr/>
        <a:lstStyle/>
        <a:p>
          <a:endParaRPr lang="x-none"/>
        </a:p>
      </dgm:t>
    </dgm:pt>
    <dgm:pt modelId="{3DBEAD3B-D54C-4C72-BF80-B8C80472E03F}" type="sibTrans" cxnId="{159A14AE-4D03-4A06-9566-3715D391FF96}">
      <dgm:prSet/>
      <dgm:spPr/>
      <dgm:t>
        <a:bodyPr/>
        <a:lstStyle/>
        <a:p>
          <a:endParaRPr lang="x-none"/>
        </a:p>
      </dgm:t>
    </dgm:pt>
    <dgm:pt modelId="{AD613516-878F-41BC-81DA-33957805E184}">
      <dgm:prSet custT="1"/>
      <dgm:spPr>
        <a:solidFill>
          <a:schemeClr val="bg2">
            <a:lumMod val="60000"/>
            <a:lumOff val="40000"/>
          </a:schemeClr>
        </a:solidFill>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systèmes IHM </a:t>
          </a:r>
        </a:p>
      </dgm:t>
    </dgm:pt>
    <dgm:pt modelId="{BAF65F6C-DBE2-4870-8A45-33488121A715}" type="parTrans" cxnId="{B316E152-428D-4294-A069-9B42ED22C562}">
      <dgm:prSet/>
      <dgm:spPr/>
      <dgm:t>
        <a:bodyPr/>
        <a:lstStyle/>
        <a:p>
          <a:endParaRPr lang="x-none"/>
        </a:p>
      </dgm:t>
    </dgm:pt>
    <dgm:pt modelId="{820EDF41-8514-45E0-AA15-C9E5FA925DAB}" type="sibTrans" cxnId="{B316E152-428D-4294-A069-9B42ED22C562}">
      <dgm:prSet/>
      <dgm:spPr/>
      <dgm:t>
        <a:bodyPr/>
        <a:lstStyle/>
        <a:p>
          <a:endParaRPr lang="x-none"/>
        </a:p>
      </dgm:t>
    </dgm:pt>
    <dgm:pt modelId="{835A03C2-369D-42E1-91EC-E0F942C8D7E2}">
      <dgm:prSet custT="1"/>
      <dgm:spPr>
        <a:solidFill>
          <a:schemeClr val="bg2">
            <a:lumMod val="60000"/>
            <a:lumOff val="40000"/>
          </a:schemeClr>
        </a:solidFill>
        <a:effectLst>
          <a:glow rad="228600">
            <a:schemeClr val="accent2">
              <a:satMod val="175000"/>
              <a:alpha val="40000"/>
            </a:schemeClr>
          </a:glow>
        </a:effectLst>
      </dgm:spPr>
      <dgm:t>
        <a:bodyPr/>
        <a:lstStyle/>
        <a:p>
          <a:r>
            <a:rPr lang="fr-FR" sz="11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INTERFACES</a:t>
          </a:r>
          <a:r>
            <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11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GESTUELLES</a:t>
          </a:r>
          <a:endPar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C9740946-EC34-4474-BA03-35ACF028CD65}" type="parTrans" cxnId="{C6DC809E-5E33-4387-93E5-224C7687DBC0}">
      <dgm:prSet/>
      <dgm:spPr/>
      <dgm:t>
        <a:bodyPr/>
        <a:lstStyle/>
        <a:p>
          <a:endParaRPr lang="x-none"/>
        </a:p>
      </dgm:t>
    </dgm:pt>
    <dgm:pt modelId="{46CCC108-1654-4C7B-860D-133B7CE55C8F}" type="sibTrans" cxnId="{C6DC809E-5E33-4387-93E5-224C7687DBC0}">
      <dgm:prSet/>
      <dgm:spPr/>
      <dgm:t>
        <a:bodyPr/>
        <a:lstStyle/>
        <a:p>
          <a:endParaRPr lang="x-none"/>
        </a:p>
      </dgm:t>
    </dgm:pt>
    <dgm:pt modelId="{1C1D78DF-A2CB-4C29-8B51-8E7D5E596A7E}">
      <dgm:prSet custT="1"/>
      <dgm:spPr>
        <a:effectLst>
          <a:glow rad="228600">
            <a:schemeClr val="accent1">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du système proposé</a:t>
          </a:r>
        </a:p>
      </dgm:t>
    </dgm:pt>
    <dgm:pt modelId="{35384A41-572B-4339-9E27-A6B24A1BE738}" type="parTrans" cxnId="{BC85CE83-41FD-4DFB-B5CA-13B5EC9DB6CE}">
      <dgm:prSet/>
      <dgm:spPr/>
      <dgm:t>
        <a:bodyPr/>
        <a:lstStyle/>
        <a:p>
          <a:endParaRPr lang="x-none"/>
        </a:p>
      </dgm:t>
    </dgm:pt>
    <dgm:pt modelId="{15870038-2961-43C9-9363-0F159E2BE28E}" type="sibTrans" cxnId="{BC85CE83-41FD-4DFB-B5CA-13B5EC9DB6CE}">
      <dgm:prSet/>
      <dgm:spPr/>
      <dgm:t>
        <a:bodyPr/>
        <a:lstStyle/>
        <a:p>
          <a:endParaRPr lang="x-none"/>
        </a:p>
      </dgm:t>
    </dgm:pt>
    <dgm:pt modelId="{DE93E135-F167-4F31-8CB4-7B0D4AEC3262}">
      <dgm:prSet custT="1"/>
      <dgm:spPr>
        <a:effectLst>
          <a:glow rad="228600">
            <a:schemeClr val="accent2">
              <a:satMod val="175000"/>
              <a:alpha val="40000"/>
            </a:schemeClr>
          </a:glow>
        </a:effectLst>
      </dgm:spPr>
      <dgm:t>
        <a:bodyPr/>
        <a:lstStyle/>
        <a:p>
          <a:r>
            <a:rPr lang="fr-FR" sz="1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Implémentation et résultats pratiques </a:t>
          </a:r>
        </a:p>
      </dgm:t>
    </dgm:pt>
    <dgm:pt modelId="{E3B4F23B-2FF6-4D91-857B-9CF62FD976F0}" type="parTrans" cxnId="{90142482-B4C6-46E1-A992-084E3CAF68C1}">
      <dgm:prSet/>
      <dgm:spPr/>
      <dgm:t>
        <a:bodyPr/>
        <a:lstStyle/>
        <a:p>
          <a:endParaRPr lang="x-none"/>
        </a:p>
      </dgm:t>
    </dgm:pt>
    <dgm:pt modelId="{511B17F4-2638-4809-AC1F-43424E6A2710}" type="sibTrans" cxnId="{90142482-B4C6-46E1-A992-084E3CAF68C1}">
      <dgm:prSet/>
      <dgm:spPr/>
      <dgm:t>
        <a:bodyPr/>
        <a:lstStyle/>
        <a:p>
          <a:endParaRPr lang="x-none"/>
        </a:p>
      </dgm:t>
    </dgm:pt>
    <dgm:pt modelId="{B51919F4-6B1C-4B03-92FB-C57974BF0117}">
      <dgm:prSet custT="1"/>
      <dgm:spPr>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et perspectives   </a:t>
          </a:r>
          <a:endParaRPr lang="x-none" sz="1400"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55757C39-D50A-4921-9522-849348C3386C}" type="parTrans" cxnId="{04A51B71-B74F-4C1F-94F8-F56AEF745A67}">
      <dgm:prSet/>
      <dgm:spPr/>
      <dgm:t>
        <a:bodyPr/>
        <a:lstStyle/>
        <a:p>
          <a:endParaRPr lang="x-none"/>
        </a:p>
      </dgm:t>
    </dgm:pt>
    <dgm:pt modelId="{220A9BD8-EBFE-41FD-99D1-DB062A4F5D9F}" type="sibTrans" cxnId="{04A51B71-B74F-4C1F-94F8-F56AEF745A67}">
      <dgm:prSet/>
      <dgm:spPr/>
      <dgm:t>
        <a:bodyPr/>
        <a:lstStyle/>
        <a:p>
          <a:endParaRPr lang="x-none"/>
        </a:p>
      </dgm:t>
    </dgm:pt>
    <dgm:pt modelId="{405B5196-5976-45DE-8DFE-384F7B662EEC}" type="pres">
      <dgm:prSet presAssocID="{0502124F-3127-4AE8-8CCD-A291645F7F21}" presName="Name0" presStyleCnt="0">
        <dgm:presLayoutVars>
          <dgm:dir/>
          <dgm:animLvl val="lvl"/>
          <dgm:resizeHandles val="exact"/>
        </dgm:presLayoutVars>
      </dgm:prSet>
      <dgm:spPr/>
    </dgm:pt>
    <dgm:pt modelId="{BE19BABF-FBBE-4D56-93D4-315D5509099B}" type="pres">
      <dgm:prSet presAssocID="{D762358D-ECDC-4C03-B689-DE934D446661}" presName="parTxOnly" presStyleLbl="node1" presStyleIdx="0" presStyleCnt="7" custScaleX="105159" custScaleY="91981">
        <dgm:presLayoutVars>
          <dgm:chMax val="0"/>
          <dgm:chPref val="0"/>
          <dgm:bulletEnabled val="1"/>
        </dgm:presLayoutVars>
      </dgm:prSet>
      <dgm:spPr/>
    </dgm:pt>
    <dgm:pt modelId="{DD27807F-1092-452F-8DE3-0D10E16D7B62}" type="pres">
      <dgm:prSet presAssocID="{D1EFD7C8-A2A9-4D87-80A8-9334DBFF6AAB}" presName="parTxOnlySpace" presStyleCnt="0"/>
      <dgm:spPr/>
    </dgm:pt>
    <dgm:pt modelId="{FCA135E9-7F53-4508-A06F-6D2A37C94887}" type="pres">
      <dgm:prSet presAssocID="{A8C8A7CC-C781-4758-A863-E2C9E7EA8957}" presName="parTxOnly" presStyleLbl="node1" presStyleIdx="1" presStyleCnt="7" custScaleX="114507">
        <dgm:presLayoutVars>
          <dgm:chMax val="0"/>
          <dgm:chPref val="0"/>
          <dgm:bulletEnabled val="1"/>
        </dgm:presLayoutVars>
      </dgm:prSet>
      <dgm:spPr/>
    </dgm:pt>
    <dgm:pt modelId="{6CF7C2BB-2554-4133-8ECF-78221B99A5E6}" type="pres">
      <dgm:prSet presAssocID="{3DBEAD3B-D54C-4C72-BF80-B8C80472E03F}" presName="parTxOnlySpace" presStyleCnt="0"/>
      <dgm:spPr/>
    </dgm:pt>
    <dgm:pt modelId="{9A3A2F81-57CE-4753-8591-D4F18B308396}" type="pres">
      <dgm:prSet presAssocID="{AD613516-878F-41BC-81DA-33957805E184}" presName="parTxOnly" presStyleLbl="node1" presStyleIdx="2" presStyleCnt="7" custScaleX="94334" custScaleY="98209">
        <dgm:presLayoutVars>
          <dgm:chMax val="0"/>
          <dgm:chPref val="0"/>
          <dgm:bulletEnabled val="1"/>
        </dgm:presLayoutVars>
      </dgm:prSet>
      <dgm:spPr/>
    </dgm:pt>
    <dgm:pt modelId="{ED5CAAD0-F2A5-4749-BA1B-38C11C96EB44}" type="pres">
      <dgm:prSet presAssocID="{820EDF41-8514-45E0-AA15-C9E5FA925DAB}" presName="parTxOnlySpace" presStyleCnt="0"/>
      <dgm:spPr/>
    </dgm:pt>
    <dgm:pt modelId="{3DE5B971-854B-4BA8-BEFC-30CA262106E2}" type="pres">
      <dgm:prSet presAssocID="{835A03C2-369D-42E1-91EC-E0F942C8D7E2}" presName="parTxOnly" presStyleLbl="node1" presStyleIdx="3" presStyleCnt="7" custScaleX="111686" custScaleY="99267">
        <dgm:presLayoutVars>
          <dgm:chMax val="0"/>
          <dgm:chPref val="0"/>
          <dgm:bulletEnabled val="1"/>
        </dgm:presLayoutVars>
      </dgm:prSet>
      <dgm:spPr/>
    </dgm:pt>
    <dgm:pt modelId="{1E71457F-72E6-423B-9B04-88AC8CCF0ECB}" type="pres">
      <dgm:prSet presAssocID="{46CCC108-1654-4C7B-860D-133B7CE55C8F}" presName="parTxOnlySpace" presStyleCnt="0"/>
      <dgm:spPr/>
    </dgm:pt>
    <dgm:pt modelId="{51209881-7CBD-40A2-85CA-EAFDC81D60DA}" type="pres">
      <dgm:prSet presAssocID="{1C1D78DF-A2CB-4C29-8B51-8E7D5E596A7E}" presName="parTxOnly" presStyleLbl="node1" presStyleIdx="4" presStyleCnt="7" custScaleX="122314" custScaleY="141907">
        <dgm:presLayoutVars>
          <dgm:chMax val="0"/>
          <dgm:chPref val="0"/>
          <dgm:bulletEnabled val="1"/>
        </dgm:presLayoutVars>
      </dgm:prSet>
      <dgm:spPr/>
    </dgm:pt>
    <dgm:pt modelId="{483E983F-FB17-4CDD-9479-E68C45AE7A24}" type="pres">
      <dgm:prSet presAssocID="{15870038-2961-43C9-9363-0F159E2BE28E}" presName="parTxOnlySpace" presStyleCnt="0"/>
      <dgm:spPr/>
    </dgm:pt>
    <dgm:pt modelId="{8C8F5648-69B2-4728-8757-88891A796975}" type="pres">
      <dgm:prSet presAssocID="{DE93E135-F167-4F31-8CB4-7B0D4AEC3262}" presName="parTxOnly" presStyleLbl="node1" presStyleIdx="5" presStyleCnt="7" custScaleX="106852">
        <dgm:presLayoutVars>
          <dgm:chMax val="0"/>
          <dgm:chPref val="0"/>
          <dgm:bulletEnabled val="1"/>
        </dgm:presLayoutVars>
      </dgm:prSet>
      <dgm:spPr/>
    </dgm:pt>
    <dgm:pt modelId="{A2E2DADE-ECCE-4B38-9F24-AB4171B5DD28}" type="pres">
      <dgm:prSet presAssocID="{511B17F4-2638-4809-AC1F-43424E6A2710}" presName="parTxOnlySpace" presStyleCnt="0"/>
      <dgm:spPr/>
    </dgm:pt>
    <dgm:pt modelId="{A3C8A4A7-C3BE-49ED-81D1-1C26A8DC4BF7}" type="pres">
      <dgm:prSet presAssocID="{B51919F4-6B1C-4B03-92FB-C57974BF0117}" presName="parTxOnly" presStyleLbl="node1" presStyleIdx="6" presStyleCnt="7">
        <dgm:presLayoutVars>
          <dgm:chMax val="0"/>
          <dgm:chPref val="0"/>
          <dgm:bulletEnabled val="1"/>
        </dgm:presLayoutVars>
      </dgm:prSet>
      <dgm:spPr/>
    </dgm:pt>
  </dgm:ptLst>
  <dgm:cxnLst>
    <dgm:cxn modelId="{AAC0C717-1FB5-49A2-9F29-057E1BD6E332}" srcId="{0502124F-3127-4AE8-8CCD-A291645F7F21}" destId="{D762358D-ECDC-4C03-B689-DE934D446661}" srcOrd="0" destOrd="0" parTransId="{4EEBB635-D518-4098-A135-7A689AFC5BB6}" sibTransId="{D1EFD7C8-A2A9-4D87-80A8-9334DBFF6AAB}"/>
    <dgm:cxn modelId="{9203ED62-418F-45CD-884E-60D510B4C9C7}" type="presOf" srcId="{1C1D78DF-A2CB-4C29-8B51-8E7D5E596A7E}" destId="{51209881-7CBD-40A2-85CA-EAFDC81D60DA}" srcOrd="0" destOrd="0" presId="urn:microsoft.com/office/officeart/2005/8/layout/chevron1"/>
    <dgm:cxn modelId="{CB8EC369-1DFC-44D3-9EBB-AC5D639A3A7D}" type="presOf" srcId="{DE93E135-F167-4F31-8CB4-7B0D4AEC3262}" destId="{8C8F5648-69B2-4728-8757-88891A796975}" srcOrd="0" destOrd="0" presId="urn:microsoft.com/office/officeart/2005/8/layout/chevron1"/>
    <dgm:cxn modelId="{04A51B71-B74F-4C1F-94F8-F56AEF745A67}" srcId="{0502124F-3127-4AE8-8CCD-A291645F7F21}" destId="{B51919F4-6B1C-4B03-92FB-C57974BF0117}" srcOrd="6" destOrd="0" parTransId="{55757C39-D50A-4921-9522-849348C3386C}" sibTransId="{220A9BD8-EBFE-41FD-99D1-DB062A4F5D9F}"/>
    <dgm:cxn modelId="{B316E152-428D-4294-A069-9B42ED22C562}" srcId="{0502124F-3127-4AE8-8CCD-A291645F7F21}" destId="{AD613516-878F-41BC-81DA-33957805E184}" srcOrd="2" destOrd="0" parTransId="{BAF65F6C-DBE2-4870-8A45-33488121A715}" sibTransId="{820EDF41-8514-45E0-AA15-C9E5FA925DAB}"/>
    <dgm:cxn modelId="{E17A565A-FC4D-43A3-ADE9-4F71E683E7E0}" type="presOf" srcId="{0502124F-3127-4AE8-8CCD-A291645F7F21}" destId="{405B5196-5976-45DE-8DFE-384F7B662EEC}" srcOrd="0" destOrd="0" presId="urn:microsoft.com/office/officeart/2005/8/layout/chevron1"/>
    <dgm:cxn modelId="{90142482-B4C6-46E1-A992-084E3CAF68C1}" srcId="{0502124F-3127-4AE8-8CCD-A291645F7F21}" destId="{DE93E135-F167-4F31-8CB4-7B0D4AEC3262}" srcOrd="5" destOrd="0" parTransId="{E3B4F23B-2FF6-4D91-857B-9CF62FD976F0}" sibTransId="{511B17F4-2638-4809-AC1F-43424E6A2710}"/>
    <dgm:cxn modelId="{BC85CE83-41FD-4DFB-B5CA-13B5EC9DB6CE}" srcId="{0502124F-3127-4AE8-8CCD-A291645F7F21}" destId="{1C1D78DF-A2CB-4C29-8B51-8E7D5E596A7E}" srcOrd="4" destOrd="0" parTransId="{35384A41-572B-4339-9E27-A6B24A1BE738}" sibTransId="{15870038-2961-43C9-9363-0F159E2BE28E}"/>
    <dgm:cxn modelId="{D8A44C8F-B0EA-49FF-A36A-FAC3E2E19083}" type="presOf" srcId="{AD613516-878F-41BC-81DA-33957805E184}" destId="{9A3A2F81-57CE-4753-8591-D4F18B308396}" srcOrd="0" destOrd="0" presId="urn:microsoft.com/office/officeart/2005/8/layout/chevron1"/>
    <dgm:cxn modelId="{C6DC809E-5E33-4387-93E5-224C7687DBC0}" srcId="{0502124F-3127-4AE8-8CCD-A291645F7F21}" destId="{835A03C2-369D-42E1-91EC-E0F942C8D7E2}" srcOrd="3" destOrd="0" parTransId="{C9740946-EC34-4474-BA03-35ACF028CD65}" sibTransId="{46CCC108-1654-4C7B-860D-133B7CE55C8F}"/>
    <dgm:cxn modelId="{486DDCA9-35B6-4CAA-9CE1-25A835700ED8}" type="presOf" srcId="{D762358D-ECDC-4C03-B689-DE934D446661}" destId="{BE19BABF-FBBE-4D56-93D4-315D5509099B}" srcOrd="0" destOrd="0" presId="urn:microsoft.com/office/officeart/2005/8/layout/chevron1"/>
    <dgm:cxn modelId="{159A14AE-4D03-4A06-9566-3715D391FF96}" srcId="{0502124F-3127-4AE8-8CCD-A291645F7F21}" destId="{A8C8A7CC-C781-4758-A863-E2C9E7EA8957}" srcOrd="1" destOrd="0" parTransId="{4493AB72-5CD0-4203-828B-D6C58DB17090}" sibTransId="{3DBEAD3B-D54C-4C72-BF80-B8C80472E03F}"/>
    <dgm:cxn modelId="{049F57C0-AB08-4EC1-8929-E89216971F29}" type="presOf" srcId="{A8C8A7CC-C781-4758-A863-E2C9E7EA8957}" destId="{FCA135E9-7F53-4508-A06F-6D2A37C94887}" srcOrd="0" destOrd="0" presId="urn:microsoft.com/office/officeart/2005/8/layout/chevron1"/>
    <dgm:cxn modelId="{A6A7A3C3-D1D0-4CBC-B314-F385869F86AB}" type="presOf" srcId="{835A03C2-369D-42E1-91EC-E0F942C8D7E2}" destId="{3DE5B971-854B-4BA8-BEFC-30CA262106E2}" srcOrd="0" destOrd="0" presId="urn:microsoft.com/office/officeart/2005/8/layout/chevron1"/>
    <dgm:cxn modelId="{2B9515E2-1C7C-4B35-9DD1-7D933F7537F9}" type="presOf" srcId="{B51919F4-6B1C-4B03-92FB-C57974BF0117}" destId="{A3C8A4A7-C3BE-49ED-81D1-1C26A8DC4BF7}" srcOrd="0" destOrd="0" presId="urn:microsoft.com/office/officeart/2005/8/layout/chevron1"/>
    <dgm:cxn modelId="{A85F050C-17B2-4059-BDB9-F1F9B5EC3FA6}" type="presParOf" srcId="{405B5196-5976-45DE-8DFE-384F7B662EEC}" destId="{BE19BABF-FBBE-4D56-93D4-315D5509099B}" srcOrd="0" destOrd="0" presId="urn:microsoft.com/office/officeart/2005/8/layout/chevron1"/>
    <dgm:cxn modelId="{6B3225EC-0BF1-4C97-A28D-71C2E26A1F48}" type="presParOf" srcId="{405B5196-5976-45DE-8DFE-384F7B662EEC}" destId="{DD27807F-1092-452F-8DE3-0D10E16D7B62}" srcOrd="1" destOrd="0" presId="urn:microsoft.com/office/officeart/2005/8/layout/chevron1"/>
    <dgm:cxn modelId="{ADDAC0A6-D145-4D00-9140-844DF68D6D90}" type="presParOf" srcId="{405B5196-5976-45DE-8DFE-384F7B662EEC}" destId="{FCA135E9-7F53-4508-A06F-6D2A37C94887}" srcOrd="2" destOrd="0" presId="urn:microsoft.com/office/officeart/2005/8/layout/chevron1"/>
    <dgm:cxn modelId="{6503A9A1-5307-4283-BA68-56D63C525AA5}" type="presParOf" srcId="{405B5196-5976-45DE-8DFE-384F7B662EEC}" destId="{6CF7C2BB-2554-4133-8ECF-78221B99A5E6}" srcOrd="3" destOrd="0" presId="urn:microsoft.com/office/officeart/2005/8/layout/chevron1"/>
    <dgm:cxn modelId="{D295AC82-2366-4EBC-82E1-E05B4B952013}" type="presParOf" srcId="{405B5196-5976-45DE-8DFE-384F7B662EEC}" destId="{9A3A2F81-57CE-4753-8591-D4F18B308396}" srcOrd="4" destOrd="0" presId="urn:microsoft.com/office/officeart/2005/8/layout/chevron1"/>
    <dgm:cxn modelId="{AA036A92-CCB7-4C3E-876C-BC1BD9F45B24}" type="presParOf" srcId="{405B5196-5976-45DE-8DFE-384F7B662EEC}" destId="{ED5CAAD0-F2A5-4749-BA1B-38C11C96EB44}" srcOrd="5" destOrd="0" presId="urn:microsoft.com/office/officeart/2005/8/layout/chevron1"/>
    <dgm:cxn modelId="{9D50B401-312D-4E3F-9FA5-48917034F602}" type="presParOf" srcId="{405B5196-5976-45DE-8DFE-384F7B662EEC}" destId="{3DE5B971-854B-4BA8-BEFC-30CA262106E2}" srcOrd="6" destOrd="0" presId="urn:microsoft.com/office/officeart/2005/8/layout/chevron1"/>
    <dgm:cxn modelId="{E1AC3BA2-91B7-4650-9911-CDA16BF74910}" type="presParOf" srcId="{405B5196-5976-45DE-8DFE-384F7B662EEC}" destId="{1E71457F-72E6-423B-9B04-88AC8CCF0ECB}" srcOrd="7" destOrd="0" presId="urn:microsoft.com/office/officeart/2005/8/layout/chevron1"/>
    <dgm:cxn modelId="{DCEA2FE0-8024-4FFF-A9A1-F0F6B5553EF1}" type="presParOf" srcId="{405B5196-5976-45DE-8DFE-384F7B662EEC}" destId="{51209881-7CBD-40A2-85CA-EAFDC81D60DA}" srcOrd="8" destOrd="0" presId="urn:microsoft.com/office/officeart/2005/8/layout/chevron1"/>
    <dgm:cxn modelId="{690D62F0-771C-4F17-9962-7AA546C23EB9}" type="presParOf" srcId="{405B5196-5976-45DE-8DFE-384F7B662EEC}" destId="{483E983F-FB17-4CDD-9479-E68C45AE7A24}" srcOrd="9" destOrd="0" presId="urn:microsoft.com/office/officeart/2005/8/layout/chevron1"/>
    <dgm:cxn modelId="{BDEC2EED-2BC6-4287-AD3A-9F9E11AB07B2}" type="presParOf" srcId="{405B5196-5976-45DE-8DFE-384F7B662EEC}" destId="{8C8F5648-69B2-4728-8757-88891A796975}" srcOrd="10" destOrd="0" presId="urn:microsoft.com/office/officeart/2005/8/layout/chevron1"/>
    <dgm:cxn modelId="{F533DE25-87B0-441A-9D51-29DEB0B4A9DD}" type="presParOf" srcId="{405B5196-5976-45DE-8DFE-384F7B662EEC}" destId="{A2E2DADE-ECCE-4B38-9F24-AB4171B5DD28}" srcOrd="11" destOrd="0" presId="urn:microsoft.com/office/officeart/2005/8/layout/chevron1"/>
    <dgm:cxn modelId="{A213E90D-F4EE-4D49-AA6D-BC7DCE731E33}" type="presParOf" srcId="{405B5196-5976-45DE-8DFE-384F7B662EEC}" destId="{A3C8A4A7-C3BE-49ED-81D1-1C26A8DC4BF7}"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8709337-85CF-4B4B-8772-939DFE5287D7}"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x-none"/>
        </a:p>
      </dgm:t>
    </dgm:pt>
    <dgm:pt modelId="{1EE0F75B-A18A-4453-8456-40B1F3B2AF44}">
      <dgm:prSet/>
      <dgm:spPr/>
      <dgm:t>
        <a:bodyPr/>
        <a:lstStyle/>
        <a:p>
          <a:r>
            <a:rPr lang="fr-FR" b="1" u="none" dirty="0">
              <a:latin typeface="Times New Roman" panose="02020603050405020304" pitchFamily="18" charset="0"/>
              <a:cs typeface="Times New Roman" panose="02020603050405020304" pitchFamily="18" charset="0"/>
            </a:rPr>
            <a:t>INTRODUCTION</a:t>
          </a:r>
          <a:endParaRPr lang="x-none" u="none" dirty="0">
            <a:latin typeface="Times New Roman" panose="02020603050405020304" pitchFamily="18" charset="0"/>
            <a:cs typeface="Times New Roman" panose="02020603050405020304" pitchFamily="18" charset="0"/>
          </a:endParaRPr>
        </a:p>
      </dgm:t>
    </dgm:pt>
    <dgm:pt modelId="{088C1C9C-437F-4F64-B3AD-B3ADF4BAA0C3}" type="parTrans" cxnId="{BE971282-D403-4578-87A6-D933999782FA}">
      <dgm:prSet/>
      <dgm:spPr/>
      <dgm:t>
        <a:bodyPr/>
        <a:lstStyle/>
        <a:p>
          <a:endParaRPr lang="x-none">
            <a:latin typeface="Times New Roman" panose="02020603050405020304" pitchFamily="18" charset="0"/>
            <a:cs typeface="Times New Roman" panose="02020603050405020304" pitchFamily="18" charset="0"/>
          </a:endParaRPr>
        </a:p>
      </dgm:t>
    </dgm:pt>
    <dgm:pt modelId="{7AF27EFF-04DB-4CD5-9546-62C37C0DD691}" type="sibTrans" cxnId="{BE971282-D403-4578-87A6-D933999782FA}">
      <dgm:prSet/>
      <dgm:spPr/>
      <dgm:t>
        <a:bodyPr/>
        <a:lstStyle/>
        <a:p>
          <a:endParaRPr lang="x-none">
            <a:latin typeface="Times New Roman" panose="02020603050405020304" pitchFamily="18" charset="0"/>
            <a:cs typeface="Times New Roman" panose="02020603050405020304" pitchFamily="18" charset="0"/>
          </a:endParaRPr>
        </a:p>
      </dgm:t>
    </dgm:pt>
    <dgm:pt modelId="{E875C8E3-CC95-4DA4-A1A3-C6FF29757119}">
      <dgm:prSet/>
      <dgm:spPr/>
      <dgm:t>
        <a:bodyPr/>
        <a:lstStyle/>
        <a:p>
          <a:r>
            <a:rPr lang="fr-FR"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 Approches et Problématique</a:t>
          </a:r>
          <a:endParaRPr lang="x-none" u="none" dirty="0">
            <a:latin typeface="Times New Roman" panose="02020603050405020304" pitchFamily="18" charset="0"/>
            <a:cs typeface="Times New Roman" panose="02020603050405020304" pitchFamily="18" charset="0"/>
          </a:endParaRPr>
        </a:p>
      </dgm:t>
    </dgm:pt>
    <dgm:pt modelId="{3CCBFB42-EF92-487A-80E3-443E7FA6C78D}" type="parTrans" cxnId="{1993967D-B1AB-492D-B85B-567D935093E2}">
      <dgm:prSet/>
      <dgm:spPr/>
      <dgm:t>
        <a:bodyPr/>
        <a:lstStyle/>
        <a:p>
          <a:endParaRPr lang="x-none">
            <a:latin typeface="Times New Roman" panose="02020603050405020304" pitchFamily="18" charset="0"/>
            <a:cs typeface="Times New Roman" panose="02020603050405020304" pitchFamily="18" charset="0"/>
          </a:endParaRPr>
        </a:p>
      </dgm:t>
    </dgm:pt>
    <dgm:pt modelId="{D75CD4B9-6622-426C-A304-5F5E035299F7}" type="sibTrans" cxnId="{1993967D-B1AB-492D-B85B-567D935093E2}">
      <dgm:prSet/>
      <dgm:spPr/>
      <dgm:t>
        <a:bodyPr/>
        <a:lstStyle/>
        <a:p>
          <a:endParaRPr lang="x-none">
            <a:latin typeface="Times New Roman" panose="02020603050405020304" pitchFamily="18" charset="0"/>
            <a:cs typeface="Times New Roman" panose="02020603050405020304" pitchFamily="18" charset="0"/>
          </a:endParaRPr>
        </a:p>
      </dgm:t>
    </dgm:pt>
    <dgm:pt modelId="{D1D85469-CEAF-40AD-96A5-456324F432A7}">
      <dgm:prSet/>
      <dgm:spPr/>
      <dgm:t>
        <a:bodyPr/>
        <a:lstStyle/>
        <a:p>
          <a:r>
            <a:rPr lang="fr-FR" b="1" u="none" dirty="0">
              <a:latin typeface="Times New Roman" panose="02020603050405020304" pitchFamily="18" charset="0"/>
              <a:cs typeface="Times New Roman" panose="02020603050405020304" pitchFamily="18" charset="0"/>
            </a:rPr>
            <a:t>Les systèmes IHM </a:t>
          </a:r>
          <a:endParaRPr lang="x-none" u="none" dirty="0">
            <a:latin typeface="Times New Roman" panose="02020603050405020304" pitchFamily="18" charset="0"/>
            <a:cs typeface="Times New Roman" panose="02020603050405020304" pitchFamily="18" charset="0"/>
          </a:endParaRPr>
        </a:p>
      </dgm:t>
    </dgm:pt>
    <dgm:pt modelId="{A6F48C68-325A-4074-BB37-995790697E95}" type="parTrans" cxnId="{2F4C19A8-3F46-4248-A099-5358289AC3E1}">
      <dgm:prSet/>
      <dgm:spPr/>
      <dgm:t>
        <a:bodyPr/>
        <a:lstStyle/>
        <a:p>
          <a:endParaRPr lang="x-none">
            <a:latin typeface="Times New Roman" panose="02020603050405020304" pitchFamily="18" charset="0"/>
            <a:cs typeface="Times New Roman" panose="02020603050405020304" pitchFamily="18" charset="0"/>
          </a:endParaRPr>
        </a:p>
      </dgm:t>
    </dgm:pt>
    <dgm:pt modelId="{ACC9E080-3124-4718-8B75-89F59959ED25}" type="sibTrans" cxnId="{2F4C19A8-3F46-4248-A099-5358289AC3E1}">
      <dgm:prSet/>
      <dgm:spPr/>
      <dgm:t>
        <a:bodyPr/>
        <a:lstStyle/>
        <a:p>
          <a:endParaRPr lang="x-none">
            <a:latin typeface="Times New Roman" panose="02020603050405020304" pitchFamily="18" charset="0"/>
            <a:cs typeface="Times New Roman" panose="02020603050405020304" pitchFamily="18" charset="0"/>
          </a:endParaRPr>
        </a:p>
      </dgm:t>
    </dgm:pt>
    <dgm:pt modelId="{42675069-508E-4FE5-8717-E25FCACB1675}">
      <dgm:prSet/>
      <dgm:spPr/>
      <dgm:t>
        <a:bodyPr/>
        <a:lstStyle/>
        <a:p>
          <a:r>
            <a:rPr lang="fr-FR" b="1" u="none" dirty="0">
              <a:latin typeface="Times New Roman" panose="02020603050405020304" pitchFamily="18" charset="0"/>
              <a:cs typeface="Times New Roman" panose="02020603050405020304" pitchFamily="18" charset="0"/>
            </a:rPr>
            <a:t>Les interfaces gestuelles</a:t>
          </a:r>
          <a:endParaRPr lang="x-none" b="1" u="none" dirty="0">
            <a:latin typeface="Times New Roman" panose="02020603050405020304" pitchFamily="18" charset="0"/>
            <a:cs typeface="Times New Roman" panose="02020603050405020304" pitchFamily="18" charset="0"/>
          </a:endParaRPr>
        </a:p>
      </dgm:t>
    </dgm:pt>
    <dgm:pt modelId="{05278555-80F8-42F8-AC57-C4291C405404}" type="parTrans" cxnId="{6F28B983-3442-4FEC-9F5D-1F9EB78863AC}">
      <dgm:prSet/>
      <dgm:spPr/>
      <dgm:t>
        <a:bodyPr/>
        <a:lstStyle/>
        <a:p>
          <a:endParaRPr lang="x-none">
            <a:latin typeface="Times New Roman" panose="02020603050405020304" pitchFamily="18" charset="0"/>
            <a:cs typeface="Times New Roman" panose="02020603050405020304" pitchFamily="18" charset="0"/>
          </a:endParaRPr>
        </a:p>
      </dgm:t>
    </dgm:pt>
    <dgm:pt modelId="{511F57F3-4A6E-4838-B585-9EEBF580EF8D}" type="sibTrans" cxnId="{6F28B983-3442-4FEC-9F5D-1F9EB78863AC}">
      <dgm:prSet/>
      <dgm:spPr/>
      <dgm:t>
        <a:bodyPr/>
        <a:lstStyle/>
        <a:p>
          <a:endParaRPr lang="x-none">
            <a:latin typeface="Times New Roman" panose="02020603050405020304" pitchFamily="18" charset="0"/>
            <a:cs typeface="Times New Roman" panose="02020603050405020304" pitchFamily="18" charset="0"/>
          </a:endParaRPr>
        </a:p>
      </dgm:t>
    </dgm:pt>
    <dgm:pt modelId="{1BD7970B-8A76-4834-8267-739E3468BE03}">
      <dgm:prSet/>
      <dgm:spPr/>
      <dgm:t>
        <a:bodyPr/>
        <a:lstStyle/>
        <a:p>
          <a:r>
            <a:rPr lang="fr-FR" b="1" u="none" dirty="0">
              <a:latin typeface="Times New Roman" panose="02020603050405020304" pitchFamily="18" charset="0"/>
              <a:cs typeface="Times New Roman" panose="02020603050405020304" pitchFamily="18" charset="0"/>
            </a:rPr>
            <a:t>Architecture du système proposé</a:t>
          </a:r>
          <a:endParaRPr lang="x-none" u="none" dirty="0">
            <a:latin typeface="Times New Roman" panose="02020603050405020304" pitchFamily="18" charset="0"/>
            <a:cs typeface="Times New Roman" panose="02020603050405020304" pitchFamily="18" charset="0"/>
          </a:endParaRPr>
        </a:p>
      </dgm:t>
    </dgm:pt>
    <dgm:pt modelId="{3F59F86B-D9A7-4E39-AD6A-3959EC9B6CE6}" type="parTrans" cxnId="{E869B7B4-D342-4CF1-9427-470ED10A4F8D}">
      <dgm:prSet/>
      <dgm:spPr/>
      <dgm:t>
        <a:bodyPr/>
        <a:lstStyle/>
        <a:p>
          <a:endParaRPr lang="x-none">
            <a:latin typeface="Times New Roman" panose="02020603050405020304" pitchFamily="18" charset="0"/>
            <a:cs typeface="Times New Roman" panose="02020603050405020304" pitchFamily="18" charset="0"/>
          </a:endParaRPr>
        </a:p>
      </dgm:t>
    </dgm:pt>
    <dgm:pt modelId="{E9374738-5790-442E-854E-0D4DF54F4429}" type="sibTrans" cxnId="{E869B7B4-D342-4CF1-9427-470ED10A4F8D}">
      <dgm:prSet/>
      <dgm:spPr/>
      <dgm:t>
        <a:bodyPr/>
        <a:lstStyle/>
        <a:p>
          <a:endParaRPr lang="x-none">
            <a:latin typeface="Times New Roman" panose="02020603050405020304" pitchFamily="18" charset="0"/>
            <a:cs typeface="Times New Roman" panose="02020603050405020304" pitchFamily="18" charset="0"/>
          </a:endParaRPr>
        </a:p>
      </dgm:t>
    </dgm:pt>
    <dgm:pt modelId="{B085C885-87BE-4437-B208-DA52D1445ABA}">
      <dgm:prSet/>
      <dgm:spPr/>
      <dgm:t>
        <a:bodyPr/>
        <a:lstStyle/>
        <a:p>
          <a:r>
            <a:rPr lang="fr-FR" b="1" u="none" dirty="0">
              <a:latin typeface="Times New Roman" panose="02020603050405020304" pitchFamily="18" charset="0"/>
              <a:cs typeface="Times New Roman" panose="02020603050405020304" pitchFamily="18" charset="0"/>
            </a:rPr>
            <a:t>Implémentation et résultats pratiques </a:t>
          </a:r>
          <a:endParaRPr lang="x-none" u="none" dirty="0">
            <a:latin typeface="Times New Roman" panose="02020603050405020304" pitchFamily="18" charset="0"/>
            <a:cs typeface="Times New Roman" panose="02020603050405020304" pitchFamily="18" charset="0"/>
          </a:endParaRPr>
        </a:p>
      </dgm:t>
    </dgm:pt>
    <dgm:pt modelId="{6FC49754-DC25-4A5F-9E0E-23B8A8CC4A9A}" type="parTrans" cxnId="{F3254B2C-A8A8-49D5-9B1E-5C291B2234CB}">
      <dgm:prSet/>
      <dgm:spPr/>
      <dgm:t>
        <a:bodyPr/>
        <a:lstStyle/>
        <a:p>
          <a:endParaRPr lang="x-none">
            <a:latin typeface="Times New Roman" panose="02020603050405020304" pitchFamily="18" charset="0"/>
            <a:cs typeface="Times New Roman" panose="02020603050405020304" pitchFamily="18" charset="0"/>
          </a:endParaRPr>
        </a:p>
      </dgm:t>
    </dgm:pt>
    <dgm:pt modelId="{FB5B29A2-2648-4E3F-BF39-0E85B78CB4CB}" type="sibTrans" cxnId="{F3254B2C-A8A8-49D5-9B1E-5C291B2234CB}">
      <dgm:prSet/>
      <dgm:spPr/>
      <dgm:t>
        <a:bodyPr/>
        <a:lstStyle/>
        <a:p>
          <a:endParaRPr lang="x-none">
            <a:latin typeface="Times New Roman" panose="02020603050405020304" pitchFamily="18" charset="0"/>
            <a:cs typeface="Times New Roman" panose="02020603050405020304" pitchFamily="18" charset="0"/>
          </a:endParaRPr>
        </a:p>
      </dgm:t>
    </dgm:pt>
    <dgm:pt modelId="{CEDA1926-5109-413D-867E-E9A0B76A95A9}">
      <dgm:prSet/>
      <dgm:spPr/>
      <dgm:t>
        <a:bodyPr/>
        <a:lstStyle/>
        <a:p>
          <a:r>
            <a:rPr lang="fr-FR" b="1" u="none" dirty="0">
              <a:latin typeface="Times New Roman" panose="02020603050405020304" pitchFamily="18" charset="0"/>
              <a:cs typeface="Times New Roman" panose="02020603050405020304" pitchFamily="18" charset="0"/>
            </a:rPr>
            <a:t>Conclusion et perspectives   </a:t>
          </a:r>
          <a:endParaRPr lang="x-none" u="none" dirty="0">
            <a:latin typeface="Times New Roman" panose="02020603050405020304" pitchFamily="18" charset="0"/>
            <a:cs typeface="Times New Roman" panose="02020603050405020304" pitchFamily="18" charset="0"/>
          </a:endParaRPr>
        </a:p>
      </dgm:t>
    </dgm:pt>
    <dgm:pt modelId="{F3C780AA-25D3-40CD-8897-77220752944B}" type="parTrans" cxnId="{8E8AA46E-EB33-4418-A904-324DFE2E3226}">
      <dgm:prSet/>
      <dgm:spPr/>
      <dgm:t>
        <a:bodyPr/>
        <a:lstStyle/>
        <a:p>
          <a:endParaRPr lang="x-none">
            <a:latin typeface="Times New Roman" panose="02020603050405020304" pitchFamily="18" charset="0"/>
            <a:cs typeface="Times New Roman" panose="02020603050405020304" pitchFamily="18" charset="0"/>
          </a:endParaRPr>
        </a:p>
      </dgm:t>
    </dgm:pt>
    <dgm:pt modelId="{6E498862-245E-49BA-9B48-A4DA972DD7B3}" type="sibTrans" cxnId="{8E8AA46E-EB33-4418-A904-324DFE2E3226}">
      <dgm:prSet/>
      <dgm:spPr/>
      <dgm:t>
        <a:bodyPr/>
        <a:lstStyle/>
        <a:p>
          <a:endParaRPr lang="x-none">
            <a:latin typeface="Times New Roman" panose="02020603050405020304" pitchFamily="18" charset="0"/>
            <a:cs typeface="Times New Roman" panose="02020603050405020304" pitchFamily="18" charset="0"/>
          </a:endParaRPr>
        </a:p>
      </dgm:t>
    </dgm:pt>
    <dgm:pt modelId="{D23ECC63-3744-4208-9D7A-0F16632EEE54}" type="pres">
      <dgm:prSet presAssocID="{38709337-85CF-4B4B-8772-939DFE5287D7}" presName="vert0" presStyleCnt="0">
        <dgm:presLayoutVars>
          <dgm:dir/>
          <dgm:animOne val="branch"/>
          <dgm:animLvl val="lvl"/>
        </dgm:presLayoutVars>
      </dgm:prSet>
      <dgm:spPr/>
    </dgm:pt>
    <dgm:pt modelId="{7505634D-6274-4402-9856-1F977493BDD5}" type="pres">
      <dgm:prSet presAssocID="{1EE0F75B-A18A-4453-8456-40B1F3B2AF44}" presName="thickLine" presStyleLbl="alignNode1" presStyleIdx="0" presStyleCnt="7"/>
      <dgm:spPr/>
    </dgm:pt>
    <dgm:pt modelId="{5EA3433E-ADA3-486E-8CCA-75699C894F4A}" type="pres">
      <dgm:prSet presAssocID="{1EE0F75B-A18A-4453-8456-40B1F3B2AF44}" presName="horz1" presStyleCnt="0"/>
      <dgm:spPr/>
    </dgm:pt>
    <dgm:pt modelId="{94F83526-C0C9-4E60-95D7-D6A6C413523B}" type="pres">
      <dgm:prSet presAssocID="{1EE0F75B-A18A-4453-8456-40B1F3B2AF44}" presName="tx1" presStyleLbl="revTx" presStyleIdx="0" presStyleCnt="7"/>
      <dgm:spPr/>
    </dgm:pt>
    <dgm:pt modelId="{4AADFF81-175A-428E-8700-34E16AEF09EC}" type="pres">
      <dgm:prSet presAssocID="{1EE0F75B-A18A-4453-8456-40B1F3B2AF44}" presName="vert1" presStyleCnt="0"/>
      <dgm:spPr/>
    </dgm:pt>
    <dgm:pt modelId="{B4BC599E-AC14-401F-BF36-C648A09B0A60}" type="pres">
      <dgm:prSet presAssocID="{E875C8E3-CC95-4DA4-A1A3-C6FF29757119}" presName="thickLine" presStyleLbl="alignNode1" presStyleIdx="1" presStyleCnt="7"/>
      <dgm:spPr/>
    </dgm:pt>
    <dgm:pt modelId="{2389BC35-48D4-48BB-9729-55F1228E8383}" type="pres">
      <dgm:prSet presAssocID="{E875C8E3-CC95-4DA4-A1A3-C6FF29757119}" presName="horz1" presStyleCnt="0"/>
      <dgm:spPr/>
    </dgm:pt>
    <dgm:pt modelId="{FF7CB5FB-62A7-406D-97E2-F8CAB24DE861}" type="pres">
      <dgm:prSet presAssocID="{E875C8E3-CC95-4DA4-A1A3-C6FF29757119}" presName="tx1" presStyleLbl="revTx" presStyleIdx="1" presStyleCnt="7"/>
      <dgm:spPr/>
    </dgm:pt>
    <dgm:pt modelId="{F142BFB8-C2BE-41F1-966E-D967B89BD1F3}" type="pres">
      <dgm:prSet presAssocID="{E875C8E3-CC95-4DA4-A1A3-C6FF29757119}" presName="vert1" presStyleCnt="0"/>
      <dgm:spPr/>
    </dgm:pt>
    <dgm:pt modelId="{3F9A046F-C7BE-4B8B-B9ED-2AD19FA9383E}" type="pres">
      <dgm:prSet presAssocID="{D1D85469-CEAF-40AD-96A5-456324F432A7}" presName="thickLine" presStyleLbl="alignNode1" presStyleIdx="2" presStyleCnt="7"/>
      <dgm:spPr/>
    </dgm:pt>
    <dgm:pt modelId="{32C1FA1B-BD52-4685-ABCC-D436DD8C675E}" type="pres">
      <dgm:prSet presAssocID="{D1D85469-CEAF-40AD-96A5-456324F432A7}" presName="horz1" presStyleCnt="0"/>
      <dgm:spPr/>
    </dgm:pt>
    <dgm:pt modelId="{97E24FBF-2620-4A69-8AF0-F8ACF354C757}" type="pres">
      <dgm:prSet presAssocID="{D1D85469-CEAF-40AD-96A5-456324F432A7}" presName="tx1" presStyleLbl="revTx" presStyleIdx="2" presStyleCnt="7"/>
      <dgm:spPr/>
    </dgm:pt>
    <dgm:pt modelId="{29156EA2-C9BB-4159-98BD-30D6B6D7BE20}" type="pres">
      <dgm:prSet presAssocID="{D1D85469-CEAF-40AD-96A5-456324F432A7}" presName="vert1" presStyleCnt="0"/>
      <dgm:spPr/>
    </dgm:pt>
    <dgm:pt modelId="{89C8FFA7-ACC4-44F7-B12D-0027E701601C}" type="pres">
      <dgm:prSet presAssocID="{42675069-508E-4FE5-8717-E25FCACB1675}" presName="thickLine" presStyleLbl="alignNode1" presStyleIdx="3" presStyleCnt="7"/>
      <dgm:spPr/>
    </dgm:pt>
    <dgm:pt modelId="{65EF5BCC-8136-4E91-99B2-49366A5865C8}" type="pres">
      <dgm:prSet presAssocID="{42675069-508E-4FE5-8717-E25FCACB1675}" presName="horz1" presStyleCnt="0"/>
      <dgm:spPr/>
    </dgm:pt>
    <dgm:pt modelId="{7EC62FD3-D707-423F-AEF7-A9DC3C79E407}" type="pres">
      <dgm:prSet presAssocID="{42675069-508E-4FE5-8717-E25FCACB1675}" presName="tx1" presStyleLbl="revTx" presStyleIdx="3" presStyleCnt="7"/>
      <dgm:spPr/>
    </dgm:pt>
    <dgm:pt modelId="{0539D287-236A-4397-9B49-AE72CFA1B37B}" type="pres">
      <dgm:prSet presAssocID="{42675069-508E-4FE5-8717-E25FCACB1675}" presName="vert1" presStyleCnt="0"/>
      <dgm:spPr/>
    </dgm:pt>
    <dgm:pt modelId="{18050CBC-3986-4B61-A3E4-9FF176063A54}" type="pres">
      <dgm:prSet presAssocID="{1BD7970B-8A76-4834-8267-739E3468BE03}" presName="thickLine" presStyleLbl="alignNode1" presStyleIdx="4" presStyleCnt="7"/>
      <dgm:spPr/>
    </dgm:pt>
    <dgm:pt modelId="{E336FBB0-845B-478D-A9D0-A8F141E44D97}" type="pres">
      <dgm:prSet presAssocID="{1BD7970B-8A76-4834-8267-739E3468BE03}" presName="horz1" presStyleCnt="0"/>
      <dgm:spPr/>
    </dgm:pt>
    <dgm:pt modelId="{32B9D2E4-A6BD-4C72-84FE-76ACA86841F1}" type="pres">
      <dgm:prSet presAssocID="{1BD7970B-8A76-4834-8267-739E3468BE03}" presName="tx1" presStyleLbl="revTx" presStyleIdx="4" presStyleCnt="7"/>
      <dgm:spPr/>
    </dgm:pt>
    <dgm:pt modelId="{E8864F4E-03B5-45E5-8799-A5B2B75B05A0}" type="pres">
      <dgm:prSet presAssocID="{1BD7970B-8A76-4834-8267-739E3468BE03}" presName="vert1" presStyleCnt="0"/>
      <dgm:spPr/>
    </dgm:pt>
    <dgm:pt modelId="{65DAF415-31B1-49AB-959C-7AC4E587A1AA}" type="pres">
      <dgm:prSet presAssocID="{B085C885-87BE-4437-B208-DA52D1445ABA}" presName="thickLine" presStyleLbl="alignNode1" presStyleIdx="5" presStyleCnt="7"/>
      <dgm:spPr/>
    </dgm:pt>
    <dgm:pt modelId="{AE50B590-B694-4101-9585-27E4B60C00D4}" type="pres">
      <dgm:prSet presAssocID="{B085C885-87BE-4437-B208-DA52D1445ABA}" presName="horz1" presStyleCnt="0"/>
      <dgm:spPr/>
    </dgm:pt>
    <dgm:pt modelId="{860C6752-E9DC-43C0-9932-178A4BC6D095}" type="pres">
      <dgm:prSet presAssocID="{B085C885-87BE-4437-B208-DA52D1445ABA}" presName="tx1" presStyleLbl="revTx" presStyleIdx="5" presStyleCnt="7"/>
      <dgm:spPr/>
    </dgm:pt>
    <dgm:pt modelId="{70FE5D3A-ED74-4495-977E-64E45535BD64}" type="pres">
      <dgm:prSet presAssocID="{B085C885-87BE-4437-B208-DA52D1445ABA}" presName="vert1" presStyleCnt="0"/>
      <dgm:spPr/>
    </dgm:pt>
    <dgm:pt modelId="{1796812A-4084-410E-8597-430654F2D56A}" type="pres">
      <dgm:prSet presAssocID="{CEDA1926-5109-413D-867E-E9A0B76A95A9}" presName="thickLine" presStyleLbl="alignNode1" presStyleIdx="6" presStyleCnt="7"/>
      <dgm:spPr/>
    </dgm:pt>
    <dgm:pt modelId="{C369336F-5B07-497D-93B8-99FF17A121A8}" type="pres">
      <dgm:prSet presAssocID="{CEDA1926-5109-413D-867E-E9A0B76A95A9}" presName="horz1" presStyleCnt="0"/>
      <dgm:spPr/>
    </dgm:pt>
    <dgm:pt modelId="{B03132FD-4907-4E6F-8E64-47946AEB037B}" type="pres">
      <dgm:prSet presAssocID="{CEDA1926-5109-413D-867E-E9A0B76A95A9}" presName="tx1" presStyleLbl="revTx" presStyleIdx="6" presStyleCnt="7"/>
      <dgm:spPr/>
    </dgm:pt>
    <dgm:pt modelId="{2D849246-0D98-4D1A-A7C6-3A4F22C68FA6}" type="pres">
      <dgm:prSet presAssocID="{CEDA1926-5109-413D-867E-E9A0B76A95A9}" presName="vert1" presStyleCnt="0"/>
      <dgm:spPr/>
    </dgm:pt>
  </dgm:ptLst>
  <dgm:cxnLst>
    <dgm:cxn modelId="{F3254B2C-A8A8-49D5-9B1E-5C291B2234CB}" srcId="{38709337-85CF-4B4B-8772-939DFE5287D7}" destId="{B085C885-87BE-4437-B208-DA52D1445ABA}" srcOrd="5" destOrd="0" parTransId="{6FC49754-DC25-4A5F-9E0E-23B8A8CC4A9A}" sibTransId="{FB5B29A2-2648-4E3F-BF39-0E85B78CB4CB}"/>
    <dgm:cxn modelId="{C1615E31-710D-4CB6-84C0-73C3ADC518FB}" type="presOf" srcId="{B085C885-87BE-4437-B208-DA52D1445ABA}" destId="{860C6752-E9DC-43C0-9932-178A4BC6D095}" srcOrd="0" destOrd="0" presId="urn:microsoft.com/office/officeart/2008/layout/LinedList"/>
    <dgm:cxn modelId="{90EC1765-84DA-4423-A056-8E7F60610525}" type="presOf" srcId="{1EE0F75B-A18A-4453-8456-40B1F3B2AF44}" destId="{94F83526-C0C9-4E60-95D7-D6A6C413523B}" srcOrd="0" destOrd="0" presId="urn:microsoft.com/office/officeart/2008/layout/LinedList"/>
    <dgm:cxn modelId="{8E8AA46E-EB33-4418-A904-324DFE2E3226}" srcId="{38709337-85CF-4B4B-8772-939DFE5287D7}" destId="{CEDA1926-5109-413D-867E-E9A0B76A95A9}" srcOrd="6" destOrd="0" parTransId="{F3C780AA-25D3-40CD-8897-77220752944B}" sibTransId="{6E498862-245E-49BA-9B48-A4DA972DD7B3}"/>
    <dgm:cxn modelId="{1993967D-B1AB-492D-B85B-567D935093E2}" srcId="{38709337-85CF-4B4B-8772-939DFE5287D7}" destId="{E875C8E3-CC95-4DA4-A1A3-C6FF29757119}" srcOrd="1" destOrd="0" parTransId="{3CCBFB42-EF92-487A-80E3-443E7FA6C78D}" sibTransId="{D75CD4B9-6622-426C-A304-5F5E035299F7}"/>
    <dgm:cxn modelId="{BE971282-D403-4578-87A6-D933999782FA}" srcId="{38709337-85CF-4B4B-8772-939DFE5287D7}" destId="{1EE0F75B-A18A-4453-8456-40B1F3B2AF44}" srcOrd="0" destOrd="0" parTransId="{088C1C9C-437F-4F64-B3AD-B3ADF4BAA0C3}" sibTransId="{7AF27EFF-04DB-4CD5-9546-62C37C0DD691}"/>
    <dgm:cxn modelId="{6F28B983-3442-4FEC-9F5D-1F9EB78863AC}" srcId="{38709337-85CF-4B4B-8772-939DFE5287D7}" destId="{42675069-508E-4FE5-8717-E25FCACB1675}" srcOrd="3" destOrd="0" parTransId="{05278555-80F8-42F8-AC57-C4291C405404}" sibTransId="{511F57F3-4A6E-4838-B585-9EEBF580EF8D}"/>
    <dgm:cxn modelId="{60543991-43C0-4C73-AB7D-5F1899DF3826}" type="presOf" srcId="{E875C8E3-CC95-4DA4-A1A3-C6FF29757119}" destId="{FF7CB5FB-62A7-406D-97E2-F8CAB24DE861}" srcOrd="0" destOrd="0" presId="urn:microsoft.com/office/officeart/2008/layout/LinedList"/>
    <dgm:cxn modelId="{AE01C299-DBC5-4043-BA2B-446511B1B6E9}" type="presOf" srcId="{D1D85469-CEAF-40AD-96A5-456324F432A7}" destId="{97E24FBF-2620-4A69-8AF0-F8ACF354C757}" srcOrd="0" destOrd="0" presId="urn:microsoft.com/office/officeart/2008/layout/LinedList"/>
    <dgm:cxn modelId="{2F4C19A8-3F46-4248-A099-5358289AC3E1}" srcId="{38709337-85CF-4B4B-8772-939DFE5287D7}" destId="{D1D85469-CEAF-40AD-96A5-456324F432A7}" srcOrd="2" destOrd="0" parTransId="{A6F48C68-325A-4074-BB37-995790697E95}" sibTransId="{ACC9E080-3124-4718-8B75-89F59959ED25}"/>
    <dgm:cxn modelId="{E869B7B4-D342-4CF1-9427-470ED10A4F8D}" srcId="{38709337-85CF-4B4B-8772-939DFE5287D7}" destId="{1BD7970B-8A76-4834-8267-739E3468BE03}" srcOrd="4" destOrd="0" parTransId="{3F59F86B-D9A7-4E39-AD6A-3959EC9B6CE6}" sibTransId="{E9374738-5790-442E-854E-0D4DF54F4429}"/>
    <dgm:cxn modelId="{B17498C6-A4B5-41FC-86CB-5BB4B965A5B1}" type="presOf" srcId="{CEDA1926-5109-413D-867E-E9A0B76A95A9}" destId="{B03132FD-4907-4E6F-8E64-47946AEB037B}" srcOrd="0" destOrd="0" presId="urn:microsoft.com/office/officeart/2008/layout/LinedList"/>
    <dgm:cxn modelId="{DC0AEBD6-A67E-4C27-8BCA-1F82510F43D2}" type="presOf" srcId="{1BD7970B-8A76-4834-8267-739E3468BE03}" destId="{32B9D2E4-A6BD-4C72-84FE-76ACA86841F1}" srcOrd="0" destOrd="0" presId="urn:microsoft.com/office/officeart/2008/layout/LinedList"/>
    <dgm:cxn modelId="{EB285FE0-F090-4CB4-ABD2-45A337A85462}" type="presOf" srcId="{38709337-85CF-4B4B-8772-939DFE5287D7}" destId="{D23ECC63-3744-4208-9D7A-0F16632EEE54}" srcOrd="0" destOrd="0" presId="urn:microsoft.com/office/officeart/2008/layout/LinedList"/>
    <dgm:cxn modelId="{AAEF59EC-B339-444F-A5DD-297AF4EB1E3C}" type="presOf" srcId="{42675069-508E-4FE5-8717-E25FCACB1675}" destId="{7EC62FD3-D707-423F-AEF7-A9DC3C79E407}" srcOrd="0" destOrd="0" presId="urn:microsoft.com/office/officeart/2008/layout/LinedList"/>
    <dgm:cxn modelId="{E63820A4-F2B6-466A-82AD-BCA2317FA4AF}" type="presParOf" srcId="{D23ECC63-3744-4208-9D7A-0F16632EEE54}" destId="{7505634D-6274-4402-9856-1F977493BDD5}" srcOrd="0" destOrd="0" presId="urn:microsoft.com/office/officeart/2008/layout/LinedList"/>
    <dgm:cxn modelId="{1AE3F527-E213-4F4F-BD24-BBFAE3CC2EA2}" type="presParOf" srcId="{D23ECC63-3744-4208-9D7A-0F16632EEE54}" destId="{5EA3433E-ADA3-486E-8CCA-75699C894F4A}" srcOrd="1" destOrd="0" presId="urn:microsoft.com/office/officeart/2008/layout/LinedList"/>
    <dgm:cxn modelId="{E0078BCB-EC8C-4838-A74A-F17176A8F8E6}" type="presParOf" srcId="{5EA3433E-ADA3-486E-8CCA-75699C894F4A}" destId="{94F83526-C0C9-4E60-95D7-D6A6C413523B}" srcOrd="0" destOrd="0" presId="urn:microsoft.com/office/officeart/2008/layout/LinedList"/>
    <dgm:cxn modelId="{AF76B236-F938-4AF9-9B59-1E49411ED215}" type="presParOf" srcId="{5EA3433E-ADA3-486E-8CCA-75699C894F4A}" destId="{4AADFF81-175A-428E-8700-34E16AEF09EC}" srcOrd="1" destOrd="0" presId="urn:microsoft.com/office/officeart/2008/layout/LinedList"/>
    <dgm:cxn modelId="{BAE00FC9-CB3E-453C-AB27-5012B899C8C6}" type="presParOf" srcId="{D23ECC63-3744-4208-9D7A-0F16632EEE54}" destId="{B4BC599E-AC14-401F-BF36-C648A09B0A60}" srcOrd="2" destOrd="0" presId="urn:microsoft.com/office/officeart/2008/layout/LinedList"/>
    <dgm:cxn modelId="{F1513322-46A2-461C-BE6B-A95D9EC12C5D}" type="presParOf" srcId="{D23ECC63-3744-4208-9D7A-0F16632EEE54}" destId="{2389BC35-48D4-48BB-9729-55F1228E8383}" srcOrd="3" destOrd="0" presId="urn:microsoft.com/office/officeart/2008/layout/LinedList"/>
    <dgm:cxn modelId="{9C4C5C80-27EB-49DF-A985-4C9EBFAE2BC7}" type="presParOf" srcId="{2389BC35-48D4-48BB-9729-55F1228E8383}" destId="{FF7CB5FB-62A7-406D-97E2-F8CAB24DE861}" srcOrd="0" destOrd="0" presId="urn:microsoft.com/office/officeart/2008/layout/LinedList"/>
    <dgm:cxn modelId="{3681BD99-8E5D-44DE-8ED0-EAC0D69E9AE7}" type="presParOf" srcId="{2389BC35-48D4-48BB-9729-55F1228E8383}" destId="{F142BFB8-C2BE-41F1-966E-D967B89BD1F3}" srcOrd="1" destOrd="0" presId="urn:microsoft.com/office/officeart/2008/layout/LinedList"/>
    <dgm:cxn modelId="{28DFA817-B8A1-489C-B731-93F01A8421D5}" type="presParOf" srcId="{D23ECC63-3744-4208-9D7A-0F16632EEE54}" destId="{3F9A046F-C7BE-4B8B-B9ED-2AD19FA9383E}" srcOrd="4" destOrd="0" presId="urn:microsoft.com/office/officeart/2008/layout/LinedList"/>
    <dgm:cxn modelId="{C5764E5B-A9B2-4579-9AC4-EED5A7E0382F}" type="presParOf" srcId="{D23ECC63-3744-4208-9D7A-0F16632EEE54}" destId="{32C1FA1B-BD52-4685-ABCC-D436DD8C675E}" srcOrd="5" destOrd="0" presId="urn:microsoft.com/office/officeart/2008/layout/LinedList"/>
    <dgm:cxn modelId="{8699161A-9E02-4E38-BCA1-CF25D3F7669B}" type="presParOf" srcId="{32C1FA1B-BD52-4685-ABCC-D436DD8C675E}" destId="{97E24FBF-2620-4A69-8AF0-F8ACF354C757}" srcOrd="0" destOrd="0" presId="urn:microsoft.com/office/officeart/2008/layout/LinedList"/>
    <dgm:cxn modelId="{8AC3A6B1-14A5-4CF1-BA63-98732663DCAC}" type="presParOf" srcId="{32C1FA1B-BD52-4685-ABCC-D436DD8C675E}" destId="{29156EA2-C9BB-4159-98BD-30D6B6D7BE20}" srcOrd="1" destOrd="0" presId="urn:microsoft.com/office/officeart/2008/layout/LinedList"/>
    <dgm:cxn modelId="{15463A85-C55B-4841-9F6B-CFE3F51E7E9C}" type="presParOf" srcId="{D23ECC63-3744-4208-9D7A-0F16632EEE54}" destId="{89C8FFA7-ACC4-44F7-B12D-0027E701601C}" srcOrd="6" destOrd="0" presId="urn:microsoft.com/office/officeart/2008/layout/LinedList"/>
    <dgm:cxn modelId="{43842A8C-D1BA-4344-B3E5-5A007BBE4EA4}" type="presParOf" srcId="{D23ECC63-3744-4208-9D7A-0F16632EEE54}" destId="{65EF5BCC-8136-4E91-99B2-49366A5865C8}" srcOrd="7" destOrd="0" presId="urn:microsoft.com/office/officeart/2008/layout/LinedList"/>
    <dgm:cxn modelId="{AA0E5F65-11CC-4C0B-8809-F79B34AAE7D8}" type="presParOf" srcId="{65EF5BCC-8136-4E91-99B2-49366A5865C8}" destId="{7EC62FD3-D707-423F-AEF7-A9DC3C79E407}" srcOrd="0" destOrd="0" presId="urn:microsoft.com/office/officeart/2008/layout/LinedList"/>
    <dgm:cxn modelId="{3E13C83C-4B18-46E8-BDBF-5E8F98109C81}" type="presParOf" srcId="{65EF5BCC-8136-4E91-99B2-49366A5865C8}" destId="{0539D287-236A-4397-9B49-AE72CFA1B37B}" srcOrd="1" destOrd="0" presId="urn:microsoft.com/office/officeart/2008/layout/LinedList"/>
    <dgm:cxn modelId="{DF7C8CCE-12AE-4385-8C89-54B899432282}" type="presParOf" srcId="{D23ECC63-3744-4208-9D7A-0F16632EEE54}" destId="{18050CBC-3986-4B61-A3E4-9FF176063A54}" srcOrd="8" destOrd="0" presId="urn:microsoft.com/office/officeart/2008/layout/LinedList"/>
    <dgm:cxn modelId="{46B768E0-16B6-4D77-9915-0A3BBA6B2B2E}" type="presParOf" srcId="{D23ECC63-3744-4208-9D7A-0F16632EEE54}" destId="{E336FBB0-845B-478D-A9D0-A8F141E44D97}" srcOrd="9" destOrd="0" presId="urn:microsoft.com/office/officeart/2008/layout/LinedList"/>
    <dgm:cxn modelId="{4254B3D1-48FD-42DC-BFE4-29160BDF46DA}" type="presParOf" srcId="{E336FBB0-845B-478D-A9D0-A8F141E44D97}" destId="{32B9D2E4-A6BD-4C72-84FE-76ACA86841F1}" srcOrd="0" destOrd="0" presId="urn:microsoft.com/office/officeart/2008/layout/LinedList"/>
    <dgm:cxn modelId="{9CE92BCA-C2A8-4625-9B71-E218CC95DAF0}" type="presParOf" srcId="{E336FBB0-845B-478D-A9D0-A8F141E44D97}" destId="{E8864F4E-03B5-45E5-8799-A5B2B75B05A0}" srcOrd="1" destOrd="0" presId="urn:microsoft.com/office/officeart/2008/layout/LinedList"/>
    <dgm:cxn modelId="{6CC0D8B4-6B29-454E-8788-533FB15E2E91}" type="presParOf" srcId="{D23ECC63-3744-4208-9D7A-0F16632EEE54}" destId="{65DAF415-31B1-49AB-959C-7AC4E587A1AA}" srcOrd="10" destOrd="0" presId="urn:microsoft.com/office/officeart/2008/layout/LinedList"/>
    <dgm:cxn modelId="{B8BB8985-24D6-4AAF-8662-0FA1A95C748A}" type="presParOf" srcId="{D23ECC63-3744-4208-9D7A-0F16632EEE54}" destId="{AE50B590-B694-4101-9585-27E4B60C00D4}" srcOrd="11" destOrd="0" presId="urn:microsoft.com/office/officeart/2008/layout/LinedList"/>
    <dgm:cxn modelId="{BC49279B-AA12-4DBF-871B-B3B8F51FFCC5}" type="presParOf" srcId="{AE50B590-B694-4101-9585-27E4B60C00D4}" destId="{860C6752-E9DC-43C0-9932-178A4BC6D095}" srcOrd="0" destOrd="0" presId="urn:microsoft.com/office/officeart/2008/layout/LinedList"/>
    <dgm:cxn modelId="{B1AF5101-64E0-47F4-8FED-86205DF62897}" type="presParOf" srcId="{AE50B590-B694-4101-9585-27E4B60C00D4}" destId="{70FE5D3A-ED74-4495-977E-64E45535BD64}" srcOrd="1" destOrd="0" presId="urn:microsoft.com/office/officeart/2008/layout/LinedList"/>
    <dgm:cxn modelId="{4183B9C6-122E-42FE-8D13-E2AE94CC5BE3}" type="presParOf" srcId="{D23ECC63-3744-4208-9D7A-0F16632EEE54}" destId="{1796812A-4084-410E-8597-430654F2D56A}" srcOrd="12" destOrd="0" presId="urn:microsoft.com/office/officeart/2008/layout/LinedList"/>
    <dgm:cxn modelId="{4F5506AA-8C6F-4585-B371-C8197C24980C}" type="presParOf" srcId="{D23ECC63-3744-4208-9D7A-0F16632EEE54}" destId="{C369336F-5B07-497D-93B8-99FF17A121A8}" srcOrd="13" destOrd="0" presId="urn:microsoft.com/office/officeart/2008/layout/LinedList"/>
    <dgm:cxn modelId="{DA46F3C1-D48B-4C3C-AD6D-8D82928A0680}" type="presParOf" srcId="{C369336F-5B07-497D-93B8-99FF17A121A8}" destId="{B03132FD-4907-4E6F-8E64-47946AEB037B}" srcOrd="0" destOrd="0" presId="urn:microsoft.com/office/officeart/2008/layout/LinedList"/>
    <dgm:cxn modelId="{0A6B271C-D13C-4AA1-9C44-DBEC1A307E64}" type="presParOf" srcId="{C369336F-5B07-497D-93B8-99FF17A121A8}" destId="{2D849246-0D98-4D1A-A7C6-3A4F22C68FA6}"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4B9CE37-44CE-4C10-97BC-6171D739C85A}"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x-none"/>
        </a:p>
      </dgm:t>
    </dgm:pt>
    <dgm:pt modelId="{20FBF562-1835-4C4A-894B-F8A9347012FB}">
      <dgm:prSet custT="1"/>
      <dgm:spPr/>
      <dgm:t>
        <a:bodyPr/>
        <a:lstStyle/>
        <a:p>
          <a:r>
            <a:rPr lang="fr-FR" sz="2800" b="1" dirty="0">
              <a:latin typeface="Times New Roman" panose="02020603050405020304" pitchFamily="18" charset="0"/>
              <a:cs typeface="Times New Roman" panose="02020603050405020304" pitchFamily="18" charset="0"/>
            </a:rPr>
            <a:t>Implémentation </a:t>
          </a:r>
          <a:endParaRPr lang="x-none" sz="2800" b="1" dirty="0">
            <a:latin typeface="Times New Roman" panose="02020603050405020304" pitchFamily="18" charset="0"/>
            <a:cs typeface="Times New Roman" panose="02020603050405020304" pitchFamily="18" charset="0"/>
          </a:endParaRPr>
        </a:p>
      </dgm:t>
    </dgm:pt>
    <dgm:pt modelId="{80E03840-34A2-4604-9F76-20BCB0826563}" type="parTrans" cxnId="{45C1D627-79A2-48F4-8B50-4CD8FD49E031}">
      <dgm:prSet/>
      <dgm:spPr/>
      <dgm:t>
        <a:bodyPr/>
        <a:lstStyle/>
        <a:p>
          <a:endParaRPr lang="x-none" sz="2800" b="1">
            <a:latin typeface="Times New Roman" panose="02020603050405020304" pitchFamily="18" charset="0"/>
            <a:cs typeface="Times New Roman" panose="02020603050405020304" pitchFamily="18" charset="0"/>
          </a:endParaRPr>
        </a:p>
      </dgm:t>
    </dgm:pt>
    <dgm:pt modelId="{477733DF-AFDB-41CD-B866-5FDCCFA29E1F}" type="sibTrans" cxnId="{45C1D627-79A2-48F4-8B50-4CD8FD49E031}">
      <dgm:prSet/>
      <dgm:spPr/>
      <dgm:t>
        <a:bodyPr/>
        <a:lstStyle/>
        <a:p>
          <a:endParaRPr lang="x-none" sz="2800" b="1">
            <a:latin typeface="Times New Roman" panose="02020603050405020304" pitchFamily="18" charset="0"/>
            <a:cs typeface="Times New Roman" panose="02020603050405020304" pitchFamily="18" charset="0"/>
          </a:endParaRPr>
        </a:p>
      </dgm:t>
    </dgm:pt>
    <dgm:pt modelId="{2F6803A2-55DE-4326-A67B-B75520D8DA35}">
      <dgm:prSet custT="1"/>
      <dgm:spPr/>
      <dgm:t>
        <a:bodyPr/>
        <a:lstStyle/>
        <a:p>
          <a:r>
            <a:rPr lang="fr-FR" sz="2800" b="1" u="none" dirty="0">
              <a:solidFill>
                <a:schemeClr val="tx1"/>
              </a:solidFill>
              <a:latin typeface="Times New Roman" panose="02020603050405020304" pitchFamily="18" charset="0"/>
              <a:cs typeface="Times New Roman" panose="02020603050405020304" pitchFamily="18" charset="0"/>
            </a:rPr>
            <a:t>Résultats pratiques</a:t>
          </a:r>
          <a:endParaRPr lang="x-none" sz="2800" b="1" u="none" dirty="0">
            <a:solidFill>
              <a:schemeClr val="tx1"/>
            </a:solidFill>
            <a:latin typeface="Times New Roman" panose="02020603050405020304" pitchFamily="18" charset="0"/>
            <a:cs typeface="Times New Roman" panose="02020603050405020304" pitchFamily="18" charset="0"/>
          </a:endParaRPr>
        </a:p>
      </dgm:t>
    </dgm:pt>
    <dgm:pt modelId="{B52C8456-1302-4C99-BA70-31AFE021804E}" type="parTrans" cxnId="{9A6D26E6-F80B-471C-A6C5-BEF1B07320A2}">
      <dgm:prSet/>
      <dgm:spPr/>
      <dgm:t>
        <a:bodyPr/>
        <a:lstStyle/>
        <a:p>
          <a:endParaRPr lang="x-none" sz="2800" b="1">
            <a:latin typeface="Times New Roman" panose="02020603050405020304" pitchFamily="18" charset="0"/>
            <a:cs typeface="Times New Roman" panose="02020603050405020304" pitchFamily="18" charset="0"/>
          </a:endParaRPr>
        </a:p>
      </dgm:t>
    </dgm:pt>
    <dgm:pt modelId="{9BD11D24-1851-48AA-99D8-FFEB7DF72D42}" type="sibTrans" cxnId="{9A6D26E6-F80B-471C-A6C5-BEF1B07320A2}">
      <dgm:prSet/>
      <dgm:spPr/>
      <dgm:t>
        <a:bodyPr/>
        <a:lstStyle/>
        <a:p>
          <a:endParaRPr lang="x-none" sz="2800" b="1">
            <a:latin typeface="Times New Roman" panose="02020603050405020304" pitchFamily="18" charset="0"/>
            <a:cs typeface="Times New Roman" panose="02020603050405020304" pitchFamily="18" charset="0"/>
          </a:endParaRPr>
        </a:p>
      </dgm:t>
    </dgm:pt>
    <dgm:pt modelId="{64D96074-35A5-4341-80D1-90744057F6AC}" type="pres">
      <dgm:prSet presAssocID="{14B9CE37-44CE-4C10-97BC-6171D739C85A}" presName="vert0" presStyleCnt="0">
        <dgm:presLayoutVars>
          <dgm:dir/>
          <dgm:animOne val="branch"/>
          <dgm:animLvl val="lvl"/>
        </dgm:presLayoutVars>
      </dgm:prSet>
      <dgm:spPr/>
    </dgm:pt>
    <dgm:pt modelId="{A8F9A229-A752-41E4-8F15-B1C577631B9C}" type="pres">
      <dgm:prSet presAssocID="{20FBF562-1835-4C4A-894B-F8A9347012FB}" presName="thickLine" presStyleLbl="alignNode1" presStyleIdx="0" presStyleCnt="2"/>
      <dgm:spPr/>
    </dgm:pt>
    <dgm:pt modelId="{83C9845B-F143-469E-BF26-A755337B5876}" type="pres">
      <dgm:prSet presAssocID="{20FBF562-1835-4C4A-894B-F8A9347012FB}" presName="horz1" presStyleCnt="0"/>
      <dgm:spPr/>
    </dgm:pt>
    <dgm:pt modelId="{1C9FAA8D-CD9B-4C74-9EEA-330EDBF81ECF}" type="pres">
      <dgm:prSet presAssocID="{20FBF562-1835-4C4A-894B-F8A9347012FB}" presName="tx1" presStyleLbl="revTx" presStyleIdx="0" presStyleCnt="2"/>
      <dgm:spPr/>
    </dgm:pt>
    <dgm:pt modelId="{B43BB4B1-19B3-4E58-9341-0CCFDA701F20}" type="pres">
      <dgm:prSet presAssocID="{20FBF562-1835-4C4A-894B-F8A9347012FB}" presName="vert1" presStyleCnt="0"/>
      <dgm:spPr/>
    </dgm:pt>
    <dgm:pt modelId="{209ADAF4-6D39-479B-8E60-3DFACD3093AD}" type="pres">
      <dgm:prSet presAssocID="{2F6803A2-55DE-4326-A67B-B75520D8DA35}" presName="thickLine" presStyleLbl="alignNode1" presStyleIdx="1" presStyleCnt="2" custLinFactNeighborX="-733" custLinFactNeighborY="-11431"/>
      <dgm:spPr/>
    </dgm:pt>
    <dgm:pt modelId="{18AF1D8A-4DA1-4FA8-8F40-870AE5E031D9}" type="pres">
      <dgm:prSet presAssocID="{2F6803A2-55DE-4326-A67B-B75520D8DA35}" presName="horz1" presStyleCnt="0"/>
      <dgm:spPr/>
    </dgm:pt>
    <dgm:pt modelId="{FDEA7D1D-4F33-468F-93DA-0A4305081EA3}" type="pres">
      <dgm:prSet presAssocID="{2F6803A2-55DE-4326-A67B-B75520D8DA35}" presName="tx1" presStyleLbl="revTx" presStyleIdx="1" presStyleCnt="2" custLinFactNeighborX="4876" custLinFactNeighborY="10036"/>
      <dgm:spPr/>
    </dgm:pt>
    <dgm:pt modelId="{399028FE-5FB1-4020-8C1E-8CFB83291EB1}" type="pres">
      <dgm:prSet presAssocID="{2F6803A2-55DE-4326-A67B-B75520D8DA35}" presName="vert1" presStyleCnt="0"/>
      <dgm:spPr/>
    </dgm:pt>
  </dgm:ptLst>
  <dgm:cxnLst>
    <dgm:cxn modelId="{45C1D627-79A2-48F4-8B50-4CD8FD49E031}" srcId="{14B9CE37-44CE-4C10-97BC-6171D739C85A}" destId="{20FBF562-1835-4C4A-894B-F8A9347012FB}" srcOrd="0" destOrd="0" parTransId="{80E03840-34A2-4604-9F76-20BCB0826563}" sibTransId="{477733DF-AFDB-41CD-B866-5FDCCFA29E1F}"/>
    <dgm:cxn modelId="{FF403F44-7956-45B9-B71C-87E48E1E3637}" type="presOf" srcId="{2F6803A2-55DE-4326-A67B-B75520D8DA35}" destId="{FDEA7D1D-4F33-468F-93DA-0A4305081EA3}" srcOrd="0" destOrd="0" presId="urn:microsoft.com/office/officeart/2008/layout/LinedList"/>
    <dgm:cxn modelId="{326A23AC-5CFF-49FE-933D-1615CEC7F48F}" type="presOf" srcId="{20FBF562-1835-4C4A-894B-F8A9347012FB}" destId="{1C9FAA8D-CD9B-4C74-9EEA-330EDBF81ECF}" srcOrd="0" destOrd="0" presId="urn:microsoft.com/office/officeart/2008/layout/LinedList"/>
    <dgm:cxn modelId="{9A6D26E6-F80B-471C-A6C5-BEF1B07320A2}" srcId="{14B9CE37-44CE-4C10-97BC-6171D739C85A}" destId="{2F6803A2-55DE-4326-A67B-B75520D8DA35}" srcOrd="1" destOrd="0" parTransId="{B52C8456-1302-4C99-BA70-31AFE021804E}" sibTransId="{9BD11D24-1851-48AA-99D8-FFEB7DF72D42}"/>
    <dgm:cxn modelId="{B650DBED-3E77-46BC-BE44-1D98A9AD8C1D}" type="presOf" srcId="{14B9CE37-44CE-4C10-97BC-6171D739C85A}" destId="{64D96074-35A5-4341-80D1-90744057F6AC}" srcOrd="0" destOrd="0" presId="urn:microsoft.com/office/officeart/2008/layout/LinedList"/>
    <dgm:cxn modelId="{C75CE633-5580-42D9-9C86-BBFEA82D6BD8}" type="presParOf" srcId="{64D96074-35A5-4341-80D1-90744057F6AC}" destId="{A8F9A229-A752-41E4-8F15-B1C577631B9C}" srcOrd="0" destOrd="0" presId="urn:microsoft.com/office/officeart/2008/layout/LinedList"/>
    <dgm:cxn modelId="{072E04CD-7C4B-4844-8A7B-C6E4A90CF49C}" type="presParOf" srcId="{64D96074-35A5-4341-80D1-90744057F6AC}" destId="{83C9845B-F143-469E-BF26-A755337B5876}" srcOrd="1" destOrd="0" presId="urn:microsoft.com/office/officeart/2008/layout/LinedList"/>
    <dgm:cxn modelId="{3240C2B1-CF0C-4365-8BE1-6C8CEAFE5183}" type="presParOf" srcId="{83C9845B-F143-469E-BF26-A755337B5876}" destId="{1C9FAA8D-CD9B-4C74-9EEA-330EDBF81ECF}" srcOrd="0" destOrd="0" presId="urn:microsoft.com/office/officeart/2008/layout/LinedList"/>
    <dgm:cxn modelId="{F86FCEF2-BBD7-498E-8DA4-CCE997582EF7}" type="presParOf" srcId="{83C9845B-F143-469E-BF26-A755337B5876}" destId="{B43BB4B1-19B3-4E58-9341-0CCFDA701F20}" srcOrd="1" destOrd="0" presId="urn:microsoft.com/office/officeart/2008/layout/LinedList"/>
    <dgm:cxn modelId="{8008ABE7-D94B-4FDA-9526-1024A8D77BAA}" type="presParOf" srcId="{64D96074-35A5-4341-80D1-90744057F6AC}" destId="{209ADAF4-6D39-479B-8E60-3DFACD3093AD}" srcOrd="2" destOrd="0" presId="urn:microsoft.com/office/officeart/2008/layout/LinedList"/>
    <dgm:cxn modelId="{4FD78DCC-FDC1-4749-BC61-EC3ED1C02117}" type="presParOf" srcId="{64D96074-35A5-4341-80D1-90744057F6AC}" destId="{18AF1D8A-4DA1-4FA8-8F40-870AE5E031D9}" srcOrd="3" destOrd="0" presId="urn:microsoft.com/office/officeart/2008/layout/LinedList"/>
    <dgm:cxn modelId="{47A7828E-9481-4A9B-8C81-0B4430A2D2CB}" type="presParOf" srcId="{18AF1D8A-4DA1-4FA8-8F40-870AE5E031D9}" destId="{FDEA7D1D-4F33-468F-93DA-0A4305081EA3}" srcOrd="0" destOrd="0" presId="urn:microsoft.com/office/officeart/2008/layout/LinedList"/>
    <dgm:cxn modelId="{E488D580-7045-47DD-9A13-99BD80D5F3E3}" type="presParOf" srcId="{18AF1D8A-4DA1-4FA8-8F40-870AE5E031D9}" destId="{399028FE-5FB1-4020-8C1E-8CFB83291EB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0502124F-3127-4AE8-8CCD-A291645F7F21}" type="doc">
      <dgm:prSet loTypeId="urn:microsoft.com/office/officeart/2005/8/layout/chevron1" loCatId="process" qsTypeId="urn:microsoft.com/office/officeart/2005/8/quickstyle/simple5" qsCatId="simple" csTypeId="urn:microsoft.com/office/officeart/2005/8/colors/accent1_5" csCatId="accent1" phldr="1"/>
      <dgm:spPr/>
      <dgm:t>
        <a:bodyPr/>
        <a:lstStyle/>
        <a:p>
          <a:endParaRPr lang="x-none"/>
        </a:p>
      </dgm:t>
    </dgm:pt>
    <dgm:pt modelId="{D762358D-ECDC-4C03-B689-DE934D446661}">
      <dgm:prSet custT="1"/>
      <dgm:spPr>
        <a:solidFill>
          <a:schemeClr val="bg2">
            <a:lumMod val="60000"/>
            <a:lumOff val="40000"/>
          </a:schemeClr>
        </a:solidFill>
        <a:ln>
          <a:solidFill>
            <a:schemeClr val="tx2">
              <a:lumMod val="75000"/>
            </a:schemeClr>
          </a:solidFill>
        </a:ln>
        <a:effectLst>
          <a:glow rad="228600">
            <a:schemeClr val="accent2">
              <a:satMod val="175000"/>
              <a:alpha val="40000"/>
            </a:schemeClr>
          </a:glow>
        </a:effectLst>
      </dgm:spPr>
      <dgm:t>
        <a:bodyPr/>
        <a:lstStyle/>
        <a:p>
          <a:pPr algn="r"/>
          <a:r>
            <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dgm:t>
    </dgm:pt>
    <dgm:pt modelId="{4EEBB635-D518-4098-A135-7A689AFC5BB6}" type="parTrans" cxnId="{AAC0C717-1FB5-49A2-9F29-057E1BD6E332}">
      <dgm:prSet/>
      <dgm:spPr/>
      <dgm:t>
        <a:bodyPr/>
        <a:lstStyle/>
        <a:p>
          <a:endParaRPr lang="x-none"/>
        </a:p>
      </dgm:t>
    </dgm:pt>
    <dgm:pt modelId="{D1EFD7C8-A2A9-4D87-80A8-9334DBFF6AAB}" type="sibTrans" cxnId="{AAC0C717-1FB5-49A2-9F29-057E1BD6E332}">
      <dgm:prSet/>
      <dgm:spPr/>
      <dgm:t>
        <a:bodyPr/>
        <a:lstStyle/>
        <a:p>
          <a:endParaRPr lang="x-none"/>
        </a:p>
      </dgm:t>
    </dgm:pt>
    <dgm:pt modelId="{A8C8A7CC-C781-4758-A863-E2C9E7EA8957}">
      <dgm:prSet custT="1"/>
      <dgm:spPr>
        <a:solidFill>
          <a:schemeClr val="bg2">
            <a:lumMod val="60000"/>
            <a:lumOff val="40000"/>
          </a:schemeClr>
        </a:solidFill>
        <a:effectLst>
          <a:glow rad="228600">
            <a:schemeClr val="accent2">
              <a:satMod val="175000"/>
              <a:alpha val="40000"/>
            </a:schemeClr>
          </a:glow>
        </a:effectLst>
      </dgm:spPr>
      <dgm:t>
        <a:bodyPr/>
        <a:lstStyle/>
        <a:p>
          <a:pPr algn="ctr"/>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 approches et problématique</a:t>
          </a:r>
        </a:p>
      </dgm:t>
    </dgm:pt>
    <dgm:pt modelId="{4493AB72-5CD0-4203-828B-D6C58DB17090}" type="parTrans" cxnId="{159A14AE-4D03-4A06-9566-3715D391FF96}">
      <dgm:prSet/>
      <dgm:spPr/>
      <dgm:t>
        <a:bodyPr/>
        <a:lstStyle/>
        <a:p>
          <a:endParaRPr lang="x-none"/>
        </a:p>
      </dgm:t>
    </dgm:pt>
    <dgm:pt modelId="{3DBEAD3B-D54C-4C72-BF80-B8C80472E03F}" type="sibTrans" cxnId="{159A14AE-4D03-4A06-9566-3715D391FF96}">
      <dgm:prSet/>
      <dgm:spPr/>
      <dgm:t>
        <a:bodyPr/>
        <a:lstStyle/>
        <a:p>
          <a:endParaRPr lang="x-none"/>
        </a:p>
      </dgm:t>
    </dgm:pt>
    <dgm:pt modelId="{AD613516-878F-41BC-81DA-33957805E184}">
      <dgm:prSet custT="1"/>
      <dgm:spPr>
        <a:solidFill>
          <a:schemeClr val="bg2">
            <a:lumMod val="60000"/>
            <a:lumOff val="40000"/>
          </a:schemeClr>
        </a:solidFill>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systèmes IHM </a:t>
          </a:r>
        </a:p>
      </dgm:t>
    </dgm:pt>
    <dgm:pt modelId="{BAF65F6C-DBE2-4870-8A45-33488121A715}" type="parTrans" cxnId="{B316E152-428D-4294-A069-9B42ED22C562}">
      <dgm:prSet/>
      <dgm:spPr/>
      <dgm:t>
        <a:bodyPr/>
        <a:lstStyle/>
        <a:p>
          <a:endParaRPr lang="x-none"/>
        </a:p>
      </dgm:t>
    </dgm:pt>
    <dgm:pt modelId="{820EDF41-8514-45E0-AA15-C9E5FA925DAB}" type="sibTrans" cxnId="{B316E152-428D-4294-A069-9B42ED22C562}">
      <dgm:prSet/>
      <dgm:spPr/>
      <dgm:t>
        <a:bodyPr/>
        <a:lstStyle/>
        <a:p>
          <a:endParaRPr lang="x-none"/>
        </a:p>
      </dgm:t>
    </dgm:pt>
    <dgm:pt modelId="{835A03C2-369D-42E1-91EC-E0F942C8D7E2}">
      <dgm:prSet custT="1"/>
      <dgm:spPr>
        <a:solidFill>
          <a:schemeClr val="bg2">
            <a:lumMod val="60000"/>
            <a:lumOff val="40000"/>
          </a:schemeClr>
        </a:solidFill>
        <a:effectLst>
          <a:glow rad="228600">
            <a:schemeClr val="accent2">
              <a:satMod val="175000"/>
              <a:alpha val="40000"/>
            </a:schemeClr>
          </a:glow>
        </a:effectLst>
      </dgm:spPr>
      <dgm:t>
        <a:bodyPr/>
        <a:lstStyle/>
        <a:p>
          <a:r>
            <a:rPr lang="fr-FR" sz="11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INTERFACES</a:t>
          </a:r>
          <a:r>
            <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11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GESTUELLES</a:t>
          </a:r>
          <a:endPar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C9740946-EC34-4474-BA03-35ACF028CD65}" type="parTrans" cxnId="{C6DC809E-5E33-4387-93E5-224C7687DBC0}">
      <dgm:prSet/>
      <dgm:spPr/>
      <dgm:t>
        <a:bodyPr/>
        <a:lstStyle/>
        <a:p>
          <a:endParaRPr lang="x-none"/>
        </a:p>
      </dgm:t>
    </dgm:pt>
    <dgm:pt modelId="{46CCC108-1654-4C7B-860D-133B7CE55C8F}" type="sibTrans" cxnId="{C6DC809E-5E33-4387-93E5-224C7687DBC0}">
      <dgm:prSet/>
      <dgm:spPr/>
      <dgm:t>
        <a:bodyPr/>
        <a:lstStyle/>
        <a:p>
          <a:endParaRPr lang="x-none"/>
        </a:p>
      </dgm:t>
    </dgm:pt>
    <dgm:pt modelId="{1C1D78DF-A2CB-4C29-8B51-8E7D5E596A7E}">
      <dgm:prSet custT="1"/>
      <dgm:spPr>
        <a:solidFill>
          <a:schemeClr val="bg2">
            <a:lumMod val="60000"/>
            <a:lumOff val="40000"/>
          </a:schemeClr>
        </a:solidFill>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du système proposé</a:t>
          </a:r>
        </a:p>
      </dgm:t>
    </dgm:pt>
    <dgm:pt modelId="{35384A41-572B-4339-9E27-A6B24A1BE738}" type="parTrans" cxnId="{BC85CE83-41FD-4DFB-B5CA-13B5EC9DB6CE}">
      <dgm:prSet/>
      <dgm:spPr/>
      <dgm:t>
        <a:bodyPr/>
        <a:lstStyle/>
        <a:p>
          <a:endParaRPr lang="x-none"/>
        </a:p>
      </dgm:t>
    </dgm:pt>
    <dgm:pt modelId="{15870038-2961-43C9-9363-0F159E2BE28E}" type="sibTrans" cxnId="{BC85CE83-41FD-4DFB-B5CA-13B5EC9DB6CE}">
      <dgm:prSet/>
      <dgm:spPr/>
      <dgm:t>
        <a:bodyPr/>
        <a:lstStyle/>
        <a:p>
          <a:endParaRPr lang="x-none"/>
        </a:p>
      </dgm:t>
    </dgm:pt>
    <dgm:pt modelId="{DE93E135-F167-4F31-8CB4-7B0D4AEC3262}">
      <dgm:prSet custT="1"/>
      <dgm:spPr>
        <a:effectLst>
          <a:glow rad="228600">
            <a:schemeClr val="accent1">
              <a:satMod val="175000"/>
              <a:alpha val="40000"/>
            </a:schemeClr>
          </a:glow>
        </a:effectLst>
      </dgm:spPr>
      <dgm:t>
        <a:bodyPr/>
        <a:lstStyle/>
        <a:p>
          <a:r>
            <a:rPr lang="fr-FR" sz="1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Implémentation </a:t>
          </a:r>
        </a:p>
        <a:p>
          <a:r>
            <a:rPr lang="fr-FR" sz="1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et résultats pratiques </a:t>
          </a:r>
        </a:p>
      </dgm:t>
    </dgm:pt>
    <dgm:pt modelId="{E3B4F23B-2FF6-4D91-857B-9CF62FD976F0}" type="parTrans" cxnId="{90142482-B4C6-46E1-A992-084E3CAF68C1}">
      <dgm:prSet/>
      <dgm:spPr/>
      <dgm:t>
        <a:bodyPr/>
        <a:lstStyle/>
        <a:p>
          <a:endParaRPr lang="x-none"/>
        </a:p>
      </dgm:t>
    </dgm:pt>
    <dgm:pt modelId="{511B17F4-2638-4809-AC1F-43424E6A2710}" type="sibTrans" cxnId="{90142482-B4C6-46E1-A992-084E3CAF68C1}">
      <dgm:prSet/>
      <dgm:spPr/>
      <dgm:t>
        <a:bodyPr/>
        <a:lstStyle/>
        <a:p>
          <a:endParaRPr lang="x-none"/>
        </a:p>
      </dgm:t>
    </dgm:pt>
    <dgm:pt modelId="{B51919F4-6B1C-4B03-92FB-C57974BF0117}">
      <dgm:prSet custT="1"/>
      <dgm:spPr>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et perspectives   </a:t>
          </a:r>
          <a:endParaRPr lang="x-none" sz="1400"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55757C39-D50A-4921-9522-849348C3386C}" type="parTrans" cxnId="{04A51B71-B74F-4C1F-94F8-F56AEF745A67}">
      <dgm:prSet/>
      <dgm:spPr/>
      <dgm:t>
        <a:bodyPr/>
        <a:lstStyle/>
        <a:p>
          <a:endParaRPr lang="x-none"/>
        </a:p>
      </dgm:t>
    </dgm:pt>
    <dgm:pt modelId="{220A9BD8-EBFE-41FD-99D1-DB062A4F5D9F}" type="sibTrans" cxnId="{04A51B71-B74F-4C1F-94F8-F56AEF745A67}">
      <dgm:prSet/>
      <dgm:spPr/>
      <dgm:t>
        <a:bodyPr/>
        <a:lstStyle/>
        <a:p>
          <a:endParaRPr lang="x-none"/>
        </a:p>
      </dgm:t>
    </dgm:pt>
    <dgm:pt modelId="{405B5196-5976-45DE-8DFE-384F7B662EEC}" type="pres">
      <dgm:prSet presAssocID="{0502124F-3127-4AE8-8CCD-A291645F7F21}" presName="Name0" presStyleCnt="0">
        <dgm:presLayoutVars>
          <dgm:dir/>
          <dgm:animLvl val="lvl"/>
          <dgm:resizeHandles val="exact"/>
        </dgm:presLayoutVars>
      </dgm:prSet>
      <dgm:spPr/>
    </dgm:pt>
    <dgm:pt modelId="{BE19BABF-FBBE-4D56-93D4-315D5509099B}" type="pres">
      <dgm:prSet presAssocID="{D762358D-ECDC-4C03-B689-DE934D446661}" presName="parTxOnly" presStyleLbl="node1" presStyleIdx="0" presStyleCnt="7" custScaleX="105159" custScaleY="91981">
        <dgm:presLayoutVars>
          <dgm:chMax val="0"/>
          <dgm:chPref val="0"/>
          <dgm:bulletEnabled val="1"/>
        </dgm:presLayoutVars>
      </dgm:prSet>
      <dgm:spPr/>
    </dgm:pt>
    <dgm:pt modelId="{DD27807F-1092-452F-8DE3-0D10E16D7B62}" type="pres">
      <dgm:prSet presAssocID="{D1EFD7C8-A2A9-4D87-80A8-9334DBFF6AAB}" presName="parTxOnlySpace" presStyleCnt="0"/>
      <dgm:spPr/>
    </dgm:pt>
    <dgm:pt modelId="{FCA135E9-7F53-4508-A06F-6D2A37C94887}" type="pres">
      <dgm:prSet presAssocID="{A8C8A7CC-C781-4758-A863-E2C9E7EA8957}" presName="parTxOnly" presStyleLbl="node1" presStyleIdx="1" presStyleCnt="7" custScaleX="118072">
        <dgm:presLayoutVars>
          <dgm:chMax val="0"/>
          <dgm:chPref val="0"/>
          <dgm:bulletEnabled val="1"/>
        </dgm:presLayoutVars>
      </dgm:prSet>
      <dgm:spPr/>
    </dgm:pt>
    <dgm:pt modelId="{6CF7C2BB-2554-4133-8ECF-78221B99A5E6}" type="pres">
      <dgm:prSet presAssocID="{3DBEAD3B-D54C-4C72-BF80-B8C80472E03F}" presName="parTxOnlySpace" presStyleCnt="0"/>
      <dgm:spPr/>
    </dgm:pt>
    <dgm:pt modelId="{9A3A2F81-57CE-4753-8591-D4F18B308396}" type="pres">
      <dgm:prSet presAssocID="{AD613516-878F-41BC-81DA-33957805E184}" presName="parTxOnly" presStyleLbl="node1" presStyleIdx="2" presStyleCnt="7" custScaleX="94334" custScaleY="98209">
        <dgm:presLayoutVars>
          <dgm:chMax val="0"/>
          <dgm:chPref val="0"/>
          <dgm:bulletEnabled val="1"/>
        </dgm:presLayoutVars>
      </dgm:prSet>
      <dgm:spPr/>
    </dgm:pt>
    <dgm:pt modelId="{ED5CAAD0-F2A5-4749-BA1B-38C11C96EB44}" type="pres">
      <dgm:prSet presAssocID="{820EDF41-8514-45E0-AA15-C9E5FA925DAB}" presName="parTxOnlySpace" presStyleCnt="0"/>
      <dgm:spPr/>
    </dgm:pt>
    <dgm:pt modelId="{3DE5B971-854B-4BA8-BEFC-30CA262106E2}" type="pres">
      <dgm:prSet presAssocID="{835A03C2-369D-42E1-91EC-E0F942C8D7E2}" presName="parTxOnly" presStyleLbl="node1" presStyleIdx="3" presStyleCnt="7">
        <dgm:presLayoutVars>
          <dgm:chMax val="0"/>
          <dgm:chPref val="0"/>
          <dgm:bulletEnabled val="1"/>
        </dgm:presLayoutVars>
      </dgm:prSet>
      <dgm:spPr/>
    </dgm:pt>
    <dgm:pt modelId="{1E71457F-72E6-423B-9B04-88AC8CCF0ECB}" type="pres">
      <dgm:prSet presAssocID="{46CCC108-1654-4C7B-860D-133B7CE55C8F}" presName="parTxOnlySpace" presStyleCnt="0"/>
      <dgm:spPr/>
    </dgm:pt>
    <dgm:pt modelId="{51209881-7CBD-40A2-85CA-EAFDC81D60DA}" type="pres">
      <dgm:prSet presAssocID="{1C1D78DF-A2CB-4C29-8B51-8E7D5E596A7E}" presName="parTxOnly" presStyleLbl="node1" presStyleIdx="4" presStyleCnt="7" custScaleX="110744" custScaleY="104543">
        <dgm:presLayoutVars>
          <dgm:chMax val="0"/>
          <dgm:chPref val="0"/>
          <dgm:bulletEnabled val="1"/>
        </dgm:presLayoutVars>
      </dgm:prSet>
      <dgm:spPr/>
    </dgm:pt>
    <dgm:pt modelId="{483E983F-FB17-4CDD-9479-E68C45AE7A24}" type="pres">
      <dgm:prSet presAssocID="{15870038-2961-43C9-9363-0F159E2BE28E}" presName="parTxOnlySpace" presStyleCnt="0"/>
      <dgm:spPr/>
    </dgm:pt>
    <dgm:pt modelId="{8C8F5648-69B2-4728-8757-88891A796975}" type="pres">
      <dgm:prSet presAssocID="{DE93E135-F167-4F31-8CB4-7B0D4AEC3262}" presName="parTxOnly" presStyleLbl="node1" presStyleIdx="5" presStyleCnt="7" custScaleX="131796" custScaleY="129686">
        <dgm:presLayoutVars>
          <dgm:chMax val="0"/>
          <dgm:chPref val="0"/>
          <dgm:bulletEnabled val="1"/>
        </dgm:presLayoutVars>
      </dgm:prSet>
      <dgm:spPr/>
    </dgm:pt>
    <dgm:pt modelId="{A2E2DADE-ECCE-4B38-9F24-AB4171B5DD28}" type="pres">
      <dgm:prSet presAssocID="{511B17F4-2638-4809-AC1F-43424E6A2710}" presName="parTxOnlySpace" presStyleCnt="0"/>
      <dgm:spPr/>
    </dgm:pt>
    <dgm:pt modelId="{A3C8A4A7-C3BE-49ED-81D1-1C26A8DC4BF7}" type="pres">
      <dgm:prSet presAssocID="{B51919F4-6B1C-4B03-92FB-C57974BF0117}" presName="parTxOnly" presStyleLbl="node1" presStyleIdx="6" presStyleCnt="7">
        <dgm:presLayoutVars>
          <dgm:chMax val="0"/>
          <dgm:chPref val="0"/>
          <dgm:bulletEnabled val="1"/>
        </dgm:presLayoutVars>
      </dgm:prSet>
      <dgm:spPr/>
    </dgm:pt>
  </dgm:ptLst>
  <dgm:cxnLst>
    <dgm:cxn modelId="{AAC0C717-1FB5-49A2-9F29-057E1BD6E332}" srcId="{0502124F-3127-4AE8-8CCD-A291645F7F21}" destId="{D762358D-ECDC-4C03-B689-DE934D446661}" srcOrd="0" destOrd="0" parTransId="{4EEBB635-D518-4098-A135-7A689AFC5BB6}" sibTransId="{D1EFD7C8-A2A9-4D87-80A8-9334DBFF6AAB}"/>
    <dgm:cxn modelId="{3F1F372F-58C1-4396-AEF1-71200896E5E7}" type="presOf" srcId="{A8C8A7CC-C781-4758-A863-E2C9E7EA8957}" destId="{FCA135E9-7F53-4508-A06F-6D2A37C94887}" srcOrd="0" destOrd="0" presId="urn:microsoft.com/office/officeart/2005/8/layout/chevron1"/>
    <dgm:cxn modelId="{BB31D638-CEE6-4F49-A647-40DCC1E43533}" type="presOf" srcId="{1C1D78DF-A2CB-4C29-8B51-8E7D5E596A7E}" destId="{51209881-7CBD-40A2-85CA-EAFDC81D60DA}" srcOrd="0" destOrd="0" presId="urn:microsoft.com/office/officeart/2005/8/layout/chevron1"/>
    <dgm:cxn modelId="{D426854B-9810-4F9B-A6D6-2231C943F0CE}" type="presOf" srcId="{DE93E135-F167-4F31-8CB4-7B0D4AEC3262}" destId="{8C8F5648-69B2-4728-8757-88891A796975}" srcOrd="0" destOrd="0" presId="urn:microsoft.com/office/officeart/2005/8/layout/chevron1"/>
    <dgm:cxn modelId="{04A51B71-B74F-4C1F-94F8-F56AEF745A67}" srcId="{0502124F-3127-4AE8-8CCD-A291645F7F21}" destId="{B51919F4-6B1C-4B03-92FB-C57974BF0117}" srcOrd="6" destOrd="0" parTransId="{55757C39-D50A-4921-9522-849348C3386C}" sibTransId="{220A9BD8-EBFE-41FD-99D1-DB062A4F5D9F}"/>
    <dgm:cxn modelId="{B316E152-428D-4294-A069-9B42ED22C562}" srcId="{0502124F-3127-4AE8-8CCD-A291645F7F21}" destId="{AD613516-878F-41BC-81DA-33957805E184}" srcOrd="2" destOrd="0" parTransId="{BAF65F6C-DBE2-4870-8A45-33488121A715}" sibTransId="{820EDF41-8514-45E0-AA15-C9E5FA925DAB}"/>
    <dgm:cxn modelId="{9E511E75-DB7F-44A9-8787-2978A8C8EA69}" type="presOf" srcId="{835A03C2-369D-42E1-91EC-E0F942C8D7E2}" destId="{3DE5B971-854B-4BA8-BEFC-30CA262106E2}" srcOrd="0" destOrd="0" presId="urn:microsoft.com/office/officeart/2005/8/layout/chevron1"/>
    <dgm:cxn modelId="{90142482-B4C6-46E1-A992-084E3CAF68C1}" srcId="{0502124F-3127-4AE8-8CCD-A291645F7F21}" destId="{DE93E135-F167-4F31-8CB4-7B0D4AEC3262}" srcOrd="5" destOrd="0" parTransId="{E3B4F23B-2FF6-4D91-857B-9CF62FD976F0}" sibTransId="{511B17F4-2638-4809-AC1F-43424E6A2710}"/>
    <dgm:cxn modelId="{BC85CE83-41FD-4DFB-B5CA-13B5EC9DB6CE}" srcId="{0502124F-3127-4AE8-8CCD-A291645F7F21}" destId="{1C1D78DF-A2CB-4C29-8B51-8E7D5E596A7E}" srcOrd="4" destOrd="0" parTransId="{35384A41-572B-4339-9E27-A6B24A1BE738}" sibTransId="{15870038-2961-43C9-9363-0F159E2BE28E}"/>
    <dgm:cxn modelId="{9AC71595-9C11-4495-B051-50F239211706}" type="presOf" srcId="{AD613516-878F-41BC-81DA-33957805E184}" destId="{9A3A2F81-57CE-4753-8591-D4F18B308396}" srcOrd="0" destOrd="0" presId="urn:microsoft.com/office/officeart/2005/8/layout/chevron1"/>
    <dgm:cxn modelId="{C6DC809E-5E33-4387-93E5-224C7687DBC0}" srcId="{0502124F-3127-4AE8-8CCD-A291645F7F21}" destId="{835A03C2-369D-42E1-91EC-E0F942C8D7E2}" srcOrd="3" destOrd="0" parTransId="{C9740946-EC34-4474-BA03-35ACF028CD65}" sibTransId="{46CCC108-1654-4C7B-860D-133B7CE55C8F}"/>
    <dgm:cxn modelId="{88A979AC-35B4-4FAF-A5D8-7D4040543C87}" type="presOf" srcId="{D762358D-ECDC-4C03-B689-DE934D446661}" destId="{BE19BABF-FBBE-4D56-93D4-315D5509099B}" srcOrd="0" destOrd="0" presId="urn:microsoft.com/office/officeart/2005/8/layout/chevron1"/>
    <dgm:cxn modelId="{159A14AE-4D03-4A06-9566-3715D391FF96}" srcId="{0502124F-3127-4AE8-8CCD-A291645F7F21}" destId="{A8C8A7CC-C781-4758-A863-E2C9E7EA8957}" srcOrd="1" destOrd="0" parTransId="{4493AB72-5CD0-4203-828B-D6C58DB17090}" sibTransId="{3DBEAD3B-D54C-4C72-BF80-B8C80472E03F}"/>
    <dgm:cxn modelId="{DC1071CD-E228-4759-96F9-8ACCFF26929D}" type="presOf" srcId="{B51919F4-6B1C-4B03-92FB-C57974BF0117}" destId="{A3C8A4A7-C3BE-49ED-81D1-1C26A8DC4BF7}" srcOrd="0" destOrd="0" presId="urn:microsoft.com/office/officeart/2005/8/layout/chevron1"/>
    <dgm:cxn modelId="{46B636D1-32D6-4B95-8076-D846FAB094BD}" type="presOf" srcId="{0502124F-3127-4AE8-8CCD-A291645F7F21}" destId="{405B5196-5976-45DE-8DFE-384F7B662EEC}" srcOrd="0" destOrd="0" presId="urn:microsoft.com/office/officeart/2005/8/layout/chevron1"/>
    <dgm:cxn modelId="{66396A46-4F61-489E-B581-E7959419A0BE}" type="presParOf" srcId="{405B5196-5976-45DE-8DFE-384F7B662EEC}" destId="{BE19BABF-FBBE-4D56-93D4-315D5509099B}" srcOrd="0" destOrd="0" presId="urn:microsoft.com/office/officeart/2005/8/layout/chevron1"/>
    <dgm:cxn modelId="{249227EF-67CD-480F-9AFF-E58E6F1AEFF4}" type="presParOf" srcId="{405B5196-5976-45DE-8DFE-384F7B662EEC}" destId="{DD27807F-1092-452F-8DE3-0D10E16D7B62}" srcOrd="1" destOrd="0" presId="urn:microsoft.com/office/officeart/2005/8/layout/chevron1"/>
    <dgm:cxn modelId="{069B0574-AA4B-42E9-AEDC-27B3E1D49B54}" type="presParOf" srcId="{405B5196-5976-45DE-8DFE-384F7B662EEC}" destId="{FCA135E9-7F53-4508-A06F-6D2A37C94887}" srcOrd="2" destOrd="0" presId="urn:microsoft.com/office/officeart/2005/8/layout/chevron1"/>
    <dgm:cxn modelId="{566CA7C1-39A4-4BDE-8E86-AE8CBAF055D0}" type="presParOf" srcId="{405B5196-5976-45DE-8DFE-384F7B662EEC}" destId="{6CF7C2BB-2554-4133-8ECF-78221B99A5E6}" srcOrd="3" destOrd="0" presId="urn:microsoft.com/office/officeart/2005/8/layout/chevron1"/>
    <dgm:cxn modelId="{B766379E-E8D9-4106-9FA7-9E6903EF61EA}" type="presParOf" srcId="{405B5196-5976-45DE-8DFE-384F7B662EEC}" destId="{9A3A2F81-57CE-4753-8591-D4F18B308396}" srcOrd="4" destOrd="0" presId="urn:microsoft.com/office/officeart/2005/8/layout/chevron1"/>
    <dgm:cxn modelId="{B6172C33-A4E8-4CA8-8B66-0A4C659BEAA5}" type="presParOf" srcId="{405B5196-5976-45DE-8DFE-384F7B662EEC}" destId="{ED5CAAD0-F2A5-4749-BA1B-38C11C96EB44}" srcOrd="5" destOrd="0" presId="urn:microsoft.com/office/officeart/2005/8/layout/chevron1"/>
    <dgm:cxn modelId="{E6599849-189D-4D40-A1E4-BF6585B0C698}" type="presParOf" srcId="{405B5196-5976-45DE-8DFE-384F7B662EEC}" destId="{3DE5B971-854B-4BA8-BEFC-30CA262106E2}" srcOrd="6" destOrd="0" presId="urn:microsoft.com/office/officeart/2005/8/layout/chevron1"/>
    <dgm:cxn modelId="{FB6E4883-6F30-4B94-AB2D-C9C6EE9371E8}" type="presParOf" srcId="{405B5196-5976-45DE-8DFE-384F7B662EEC}" destId="{1E71457F-72E6-423B-9B04-88AC8CCF0ECB}" srcOrd="7" destOrd="0" presId="urn:microsoft.com/office/officeart/2005/8/layout/chevron1"/>
    <dgm:cxn modelId="{2504ED12-DAE3-4C80-99A9-F415385D8994}" type="presParOf" srcId="{405B5196-5976-45DE-8DFE-384F7B662EEC}" destId="{51209881-7CBD-40A2-85CA-EAFDC81D60DA}" srcOrd="8" destOrd="0" presId="urn:microsoft.com/office/officeart/2005/8/layout/chevron1"/>
    <dgm:cxn modelId="{FA1685D2-50E8-4F97-AF96-FDD563BDCABB}" type="presParOf" srcId="{405B5196-5976-45DE-8DFE-384F7B662EEC}" destId="{483E983F-FB17-4CDD-9479-E68C45AE7A24}" srcOrd="9" destOrd="0" presId="urn:microsoft.com/office/officeart/2005/8/layout/chevron1"/>
    <dgm:cxn modelId="{D6B34A48-3487-40BA-9D97-ADA53ECCFDA4}" type="presParOf" srcId="{405B5196-5976-45DE-8DFE-384F7B662EEC}" destId="{8C8F5648-69B2-4728-8757-88891A796975}" srcOrd="10" destOrd="0" presId="urn:microsoft.com/office/officeart/2005/8/layout/chevron1"/>
    <dgm:cxn modelId="{8FF97E63-10B2-489A-8BA9-BB01CEF46479}" type="presParOf" srcId="{405B5196-5976-45DE-8DFE-384F7B662EEC}" destId="{A2E2DADE-ECCE-4B38-9F24-AB4171B5DD28}" srcOrd="11" destOrd="0" presId="urn:microsoft.com/office/officeart/2005/8/layout/chevron1"/>
    <dgm:cxn modelId="{6D415E29-EC66-4B5E-A60A-761B44EAEA59}" type="presParOf" srcId="{405B5196-5976-45DE-8DFE-384F7B662EEC}" destId="{A3C8A4A7-C3BE-49ED-81D1-1C26A8DC4BF7}"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0502124F-3127-4AE8-8CCD-A291645F7F21}" type="doc">
      <dgm:prSet loTypeId="urn:microsoft.com/office/officeart/2005/8/layout/chevron1" loCatId="process" qsTypeId="urn:microsoft.com/office/officeart/2005/8/quickstyle/simple5" qsCatId="simple" csTypeId="urn:microsoft.com/office/officeart/2005/8/colors/accent1_5" csCatId="accent1" phldr="1"/>
      <dgm:spPr/>
      <dgm:t>
        <a:bodyPr/>
        <a:lstStyle/>
        <a:p>
          <a:endParaRPr lang="x-none"/>
        </a:p>
      </dgm:t>
    </dgm:pt>
    <dgm:pt modelId="{D762358D-ECDC-4C03-B689-DE934D446661}">
      <dgm:prSet custT="1"/>
      <dgm:spPr>
        <a:solidFill>
          <a:schemeClr val="bg2">
            <a:lumMod val="60000"/>
            <a:lumOff val="40000"/>
          </a:schemeClr>
        </a:solidFill>
        <a:ln>
          <a:solidFill>
            <a:schemeClr val="tx2">
              <a:lumMod val="75000"/>
            </a:schemeClr>
          </a:solidFill>
        </a:ln>
        <a:effectLst>
          <a:glow rad="228600">
            <a:schemeClr val="accent2">
              <a:satMod val="175000"/>
              <a:alpha val="40000"/>
            </a:schemeClr>
          </a:glow>
        </a:effectLst>
      </dgm:spPr>
      <dgm:t>
        <a:bodyPr/>
        <a:lstStyle/>
        <a:p>
          <a:pPr algn="r"/>
          <a:r>
            <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dgm:t>
    </dgm:pt>
    <dgm:pt modelId="{4EEBB635-D518-4098-A135-7A689AFC5BB6}" type="parTrans" cxnId="{AAC0C717-1FB5-49A2-9F29-057E1BD6E332}">
      <dgm:prSet/>
      <dgm:spPr/>
      <dgm:t>
        <a:bodyPr/>
        <a:lstStyle/>
        <a:p>
          <a:endParaRPr lang="x-none"/>
        </a:p>
      </dgm:t>
    </dgm:pt>
    <dgm:pt modelId="{D1EFD7C8-A2A9-4D87-80A8-9334DBFF6AAB}" type="sibTrans" cxnId="{AAC0C717-1FB5-49A2-9F29-057E1BD6E332}">
      <dgm:prSet/>
      <dgm:spPr/>
      <dgm:t>
        <a:bodyPr/>
        <a:lstStyle/>
        <a:p>
          <a:endParaRPr lang="x-none"/>
        </a:p>
      </dgm:t>
    </dgm:pt>
    <dgm:pt modelId="{A8C8A7CC-C781-4758-A863-E2C9E7EA8957}">
      <dgm:prSet custT="1"/>
      <dgm:spPr>
        <a:solidFill>
          <a:schemeClr val="bg2">
            <a:lumMod val="60000"/>
            <a:lumOff val="40000"/>
          </a:schemeClr>
        </a:solidFill>
        <a:effectLst>
          <a:glow rad="228600">
            <a:schemeClr val="accent2">
              <a:satMod val="175000"/>
              <a:alpha val="40000"/>
            </a:schemeClr>
          </a:glow>
        </a:effectLst>
      </dgm:spPr>
      <dgm:t>
        <a:bodyPr/>
        <a:lstStyle/>
        <a:p>
          <a:pPr algn="ctr"/>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 approches et problématique</a:t>
          </a:r>
        </a:p>
      </dgm:t>
    </dgm:pt>
    <dgm:pt modelId="{4493AB72-5CD0-4203-828B-D6C58DB17090}" type="parTrans" cxnId="{159A14AE-4D03-4A06-9566-3715D391FF96}">
      <dgm:prSet/>
      <dgm:spPr/>
      <dgm:t>
        <a:bodyPr/>
        <a:lstStyle/>
        <a:p>
          <a:endParaRPr lang="x-none"/>
        </a:p>
      </dgm:t>
    </dgm:pt>
    <dgm:pt modelId="{3DBEAD3B-D54C-4C72-BF80-B8C80472E03F}" type="sibTrans" cxnId="{159A14AE-4D03-4A06-9566-3715D391FF96}">
      <dgm:prSet/>
      <dgm:spPr/>
      <dgm:t>
        <a:bodyPr/>
        <a:lstStyle/>
        <a:p>
          <a:endParaRPr lang="x-none"/>
        </a:p>
      </dgm:t>
    </dgm:pt>
    <dgm:pt modelId="{AD613516-878F-41BC-81DA-33957805E184}">
      <dgm:prSet custT="1"/>
      <dgm:spPr>
        <a:solidFill>
          <a:schemeClr val="bg2">
            <a:lumMod val="60000"/>
            <a:lumOff val="40000"/>
          </a:schemeClr>
        </a:solidFill>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systèmes IHM </a:t>
          </a:r>
        </a:p>
      </dgm:t>
    </dgm:pt>
    <dgm:pt modelId="{BAF65F6C-DBE2-4870-8A45-33488121A715}" type="parTrans" cxnId="{B316E152-428D-4294-A069-9B42ED22C562}">
      <dgm:prSet/>
      <dgm:spPr/>
      <dgm:t>
        <a:bodyPr/>
        <a:lstStyle/>
        <a:p>
          <a:endParaRPr lang="x-none"/>
        </a:p>
      </dgm:t>
    </dgm:pt>
    <dgm:pt modelId="{820EDF41-8514-45E0-AA15-C9E5FA925DAB}" type="sibTrans" cxnId="{B316E152-428D-4294-A069-9B42ED22C562}">
      <dgm:prSet/>
      <dgm:spPr/>
      <dgm:t>
        <a:bodyPr/>
        <a:lstStyle/>
        <a:p>
          <a:endParaRPr lang="x-none"/>
        </a:p>
      </dgm:t>
    </dgm:pt>
    <dgm:pt modelId="{835A03C2-369D-42E1-91EC-E0F942C8D7E2}">
      <dgm:prSet custT="1"/>
      <dgm:spPr>
        <a:solidFill>
          <a:schemeClr val="bg2">
            <a:lumMod val="60000"/>
            <a:lumOff val="40000"/>
          </a:schemeClr>
        </a:solidFill>
        <a:effectLst>
          <a:glow rad="228600">
            <a:schemeClr val="accent2">
              <a:satMod val="175000"/>
              <a:alpha val="40000"/>
            </a:schemeClr>
          </a:glow>
        </a:effectLst>
      </dgm:spPr>
      <dgm:t>
        <a:bodyPr/>
        <a:lstStyle/>
        <a:p>
          <a:r>
            <a:rPr lang="fr-FR" sz="11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INTERFACES</a:t>
          </a:r>
          <a:r>
            <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11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GESTUELLES</a:t>
          </a:r>
          <a:endPar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C9740946-EC34-4474-BA03-35ACF028CD65}" type="parTrans" cxnId="{C6DC809E-5E33-4387-93E5-224C7687DBC0}">
      <dgm:prSet/>
      <dgm:spPr/>
      <dgm:t>
        <a:bodyPr/>
        <a:lstStyle/>
        <a:p>
          <a:endParaRPr lang="x-none"/>
        </a:p>
      </dgm:t>
    </dgm:pt>
    <dgm:pt modelId="{46CCC108-1654-4C7B-860D-133B7CE55C8F}" type="sibTrans" cxnId="{C6DC809E-5E33-4387-93E5-224C7687DBC0}">
      <dgm:prSet/>
      <dgm:spPr/>
      <dgm:t>
        <a:bodyPr/>
        <a:lstStyle/>
        <a:p>
          <a:endParaRPr lang="x-none"/>
        </a:p>
      </dgm:t>
    </dgm:pt>
    <dgm:pt modelId="{1C1D78DF-A2CB-4C29-8B51-8E7D5E596A7E}">
      <dgm:prSet custT="1"/>
      <dgm:spPr>
        <a:solidFill>
          <a:schemeClr val="bg2">
            <a:lumMod val="60000"/>
            <a:lumOff val="40000"/>
          </a:schemeClr>
        </a:solidFill>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du système proposé</a:t>
          </a:r>
        </a:p>
      </dgm:t>
    </dgm:pt>
    <dgm:pt modelId="{35384A41-572B-4339-9E27-A6B24A1BE738}" type="parTrans" cxnId="{BC85CE83-41FD-4DFB-B5CA-13B5EC9DB6CE}">
      <dgm:prSet/>
      <dgm:spPr/>
      <dgm:t>
        <a:bodyPr/>
        <a:lstStyle/>
        <a:p>
          <a:endParaRPr lang="x-none"/>
        </a:p>
      </dgm:t>
    </dgm:pt>
    <dgm:pt modelId="{15870038-2961-43C9-9363-0F159E2BE28E}" type="sibTrans" cxnId="{BC85CE83-41FD-4DFB-B5CA-13B5EC9DB6CE}">
      <dgm:prSet/>
      <dgm:spPr/>
      <dgm:t>
        <a:bodyPr/>
        <a:lstStyle/>
        <a:p>
          <a:endParaRPr lang="x-none"/>
        </a:p>
      </dgm:t>
    </dgm:pt>
    <dgm:pt modelId="{DE93E135-F167-4F31-8CB4-7B0D4AEC3262}">
      <dgm:prSet custT="1"/>
      <dgm:spPr>
        <a:effectLst>
          <a:glow rad="228600">
            <a:schemeClr val="accent1">
              <a:satMod val="175000"/>
              <a:alpha val="40000"/>
            </a:schemeClr>
          </a:glow>
        </a:effectLst>
      </dgm:spPr>
      <dgm:t>
        <a:bodyPr/>
        <a:lstStyle/>
        <a:p>
          <a:r>
            <a:rPr lang="fr-FR" sz="1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Implémentation </a:t>
          </a:r>
        </a:p>
        <a:p>
          <a:r>
            <a:rPr lang="fr-FR" sz="1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et résultats pratiques </a:t>
          </a:r>
        </a:p>
      </dgm:t>
    </dgm:pt>
    <dgm:pt modelId="{E3B4F23B-2FF6-4D91-857B-9CF62FD976F0}" type="parTrans" cxnId="{90142482-B4C6-46E1-A992-084E3CAF68C1}">
      <dgm:prSet/>
      <dgm:spPr/>
      <dgm:t>
        <a:bodyPr/>
        <a:lstStyle/>
        <a:p>
          <a:endParaRPr lang="x-none"/>
        </a:p>
      </dgm:t>
    </dgm:pt>
    <dgm:pt modelId="{511B17F4-2638-4809-AC1F-43424E6A2710}" type="sibTrans" cxnId="{90142482-B4C6-46E1-A992-084E3CAF68C1}">
      <dgm:prSet/>
      <dgm:spPr/>
      <dgm:t>
        <a:bodyPr/>
        <a:lstStyle/>
        <a:p>
          <a:endParaRPr lang="x-none"/>
        </a:p>
      </dgm:t>
    </dgm:pt>
    <dgm:pt modelId="{B51919F4-6B1C-4B03-92FB-C57974BF0117}">
      <dgm:prSet custT="1"/>
      <dgm:spPr>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et perspectives   </a:t>
          </a:r>
          <a:endParaRPr lang="x-none" sz="1400"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55757C39-D50A-4921-9522-849348C3386C}" type="parTrans" cxnId="{04A51B71-B74F-4C1F-94F8-F56AEF745A67}">
      <dgm:prSet/>
      <dgm:spPr/>
      <dgm:t>
        <a:bodyPr/>
        <a:lstStyle/>
        <a:p>
          <a:endParaRPr lang="x-none"/>
        </a:p>
      </dgm:t>
    </dgm:pt>
    <dgm:pt modelId="{220A9BD8-EBFE-41FD-99D1-DB062A4F5D9F}" type="sibTrans" cxnId="{04A51B71-B74F-4C1F-94F8-F56AEF745A67}">
      <dgm:prSet/>
      <dgm:spPr/>
      <dgm:t>
        <a:bodyPr/>
        <a:lstStyle/>
        <a:p>
          <a:endParaRPr lang="x-none"/>
        </a:p>
      </dgm:t>
    </dgm:pt>
    <dgm:pt modelId="{405B5196-5976-45DE-8DFE-384F7B662EEC}" type="pres">
      <dgm:prSet presAssocID="{0502124F-3127-4AE8-8CCD-A291645F7F21}" presName="Name0" presStyleCnt="0">
        <dgm:presLayoutVars>
          <dgm:dir/>
          <dgm:animLvl val="lvl"/>
          <dgm:resizeHandles val="exact"/>
        </dgm:presLayoutVars>
      </dgm:prSet>
      <dgm:spPr/>
    </dgm:pt>
    <dgm:pt modelId="{BE19BABF-FBBE-4D56-93D4-315D5509099B}" type="pres">
      <dgm:prSet presAssocID="{D762358D-ECDC-4C03-B689-DE934D446661}" presName="parTxOnly" presStyleLbl="node1" presStyleIdx="0" presStyleCnt="7" custScaleX="105159" custScaleY="91981">
        <dgm:presLayoutVars>
          <dgm:chMax val="0"/>
          <dgm:chPref val="0"/>
          <dgm:bulletEnabled val="1"/>
        </dgm:presLayoutVars>
      </dgm:prSet>
      <dgm:spPr/>
    </dgm:pt>
    <dgm:pt modelId="{DD27807F-1092-452F-8DE3-0D10E16D7B62}" type="pres">
      <dgm:prSet presAssocID="{D1EFD7C8-A2A9-4D87-80A8-9334DBFF6AAB}" presName="parTxOnlySpace" presStyleCnt="0"/>
      <dgm:spPr/>
    </dgm:pt>
    <dgm:pt modelId="{FCA135E9-7F53-4508-A06F-6D2A37C94887}" type="pres">
      <dgm:prSet presAssocID="{A8C8A7CC-C781-4758-A863-E2C9E7EA8957}" presName="parTxOnly" presStyleLbl="node1" presStyleIdx="1" presStyleCnt="7" custScaleX="108109">
        <dgm:presLayoutVars>
          <dgm:chMax val="0"/>
          <dgm:chPref val="0"/>
          <dgm:bulletEnabled val="1"/>
        </dgm:presLayoutVars>
      </dgm:prSet>
      <dgm:spPr/>
    </dgm:pt>
    <dgm:pt modelId="{6CF7C2BB-2554-4133-8ECF-78221B99A5E6}" type="pres">
      <dgm:prSet presAssocID="{3DBEAD3B-D54C-4C72-BF80-B8C80472E03F}" presName="parTxOnlySpace" presStyleCnt="0"/>
      <dgm:spPr/>
    </dgm:pt>
    <dgm:pt modelId="{9A3A2F81-57CE-4753-8591-D4F18B308396}" type="pres">
      <dgm:prSet presAssocID="{AD613516-878F-41BC-81DA-33957805E184}" presName="parTxOnly" presStyleLbl="node1" presStyleIdx="2" presStyleCnt="7" custScaleX="94334" custScaleY="98209">
        <dgm:presLayoutVars>
          <dgm:chMax val="0"/>
          <dgm:chPref val="0"/>
          <dgm:bulletEnabled val="1"/>
        </dgm:presLayoutVars>
      </dgm:prSet>
      <dgm:spPr/>
    </dgm:pt>
    <dgm:pt modelId="{ED5CAAD0-F2A5-4749-BA1B-38C11C96EB44}" type="pres">
      <dgm:prSet presAssocID="{820EDF41-8514-45E0-AA15-C9E5FA925DAB}" presName="parTxOnlySpace" presStyleCnt="0"/>
      <dgm:spPr/>
    </dgm:pt>
    <dgm:pt modelId="{3DE5B971-854B-4BA8-BEFC-30CA262106E2}" type="pres">
      <dgm:prSet presAssocID="{835A03C2-369D-42E1-91EC-E0F942C8D7E2}" presName="parTxOnly" presStyleLbl="node1" presStyleIdx="3" presStyleCnt="7">
        <dgm:presLayoutVars>
          <dgm:chMax val="0"/>
          <dgm:chPref val="0"/>
          <dgm:bulletEnabled val="1"/>
        </dgm:presLayoutVars>
      </dgm:prSet>
      <dgm:spPr/>
    </dgm:pt>
    <dgm:pt modelId="{1E71457F-72E6-423B-9B04-88AC8CCF0ECB}" type="pres">
      <dgm:prSet presAssocID="{46CCC108-1654-4C7B-860D-133B7CE55C8F}" presName="parTxOnlySpace" presStyleCnt="0"/>
      <dgm:spPr/>
    </dgm:pt>
    <dgm:pt modelId="{51209881-7CBD-40A2-85CA-EAFDC81D60DA}" type="pres">
      <dgm:prSet presAssocID="{1C1D78DF-A2CB-4C29-8B51-8E7D5E596A7E}" presName="parTxOnly" presStyleLbl="node1" presStyleIdx="4" presStyleCnt="7" custScaleX="110744" custScaleY="104543">
        <dgm:presLayoutVars>
          <dgm:chMax val="0"/>
          <dgm:chPref val="0"/>
          <dgm:bulletEnabled val="1"/>
        </dgm:presLayoutVars>
      </dgm:prSet>
      <dgm:spPr/>
    </dgm:pt>
    <dgm:pt modelId="{483E983F-FB17-4CDD-9479-E68C45AE7A24}" type="pres">
      <dgm:prSet presAssocID="{15870038-2961-43C9-9363-0F159E2BE28E}" presName="parTxOnlySpace" presStyleCnt="0"/>
      <dgm:spPr/>
    </dgm:pt>
    <dgm:pt modelId="{8C8F5648-69B2-4728-8757-88891A796975}" type="pres">
      <dgm:prSet presAssocID="{DE93E135-F167-4F31-8CB4-7B0D4AEC3262}" presName="parTxOnly" presStyleLbl="node1" presStyleIdx="5" presStyleCnt="7" custScaleX="114990" custScaleY="129686">
        <dgm:presLayoutVars>
          <dgm:chMax val="0"/>
          <dgm:chPref val="0"/>
          <dgm:bulletEnabled val="1"/>
        </dgm:presLayoutVars>
      </dgm:prSet>
      <dgm:spPr/>
    </dgm:pt>
    <dgm:pt modelId="{A2E2DADE-ECCE-4B38-9F24-AB4171B5DD28}" type="pres">
      <dgm:prSet presAssocID="{511B17F4-2638-4809-AC1F-43424E6A2710}" presName="parTxOnlySpace" presStyleCnt="0"/>
      <dgm:spPr/>
    </dgm:pt>
    <dgm:pt modelId="{A3C8A4A7-C3BE-49ED-81D1-1C26A8DC4BF7}" type="pres">
      <dgm:prSet presAssocID="{B51919F4-6B1C-4B03-92FB-C57974BF0117}" presName="parTxOnly" presStyleLbl="node1" presStyleIdx="6" presStyleCnt="7">
        <dgm:presLayoutVars>
          <dgm:chMax val="0"/>
          <dgm:chPref val="0"/>
          <dgm:bulletEnabled val="1"/>
        </dgm:presLayoutVars>
      </dgm:prSet>
      <dgm:spPr/>
    </dgm:pt>
  </dgm:ptLst>
  <dgm:cxnLst>
    <dgm:cxn modelId="{AAC0C717-1FB5-49A2-9F29-057E1BD6E332}" srcId="{0502124F-3127-4AE8-8CCD-A291645F7F21}" destId="{D762358D-ECDC-4C03-B689-DE934D446661}" srcOrd="0" destOrd="0" parTransId="{4EEBB635-D518-4098-A135-7A689AFC5BB6}" sibTransId="{D1EFD7C8-A2A9-4D87-80A8-9334DBFF6AAB}"/>
    <dgm:cxn modelId="{3F1F372F-58C1-4396-AEF1-71200896E5E7}" type="presOf" srcId="{A8C8A7CC-C781-4758-A863-E2C9E7EA8957}" destId="{FCA135E9-7F53-4508-A06F-6D2A37C94887}" srcOrd="0" destOrd="0" presId="urn:microsoft.com/office/officeart/2005/8/layout/chevron1"/>
    <dgm:cxn modelId="{BB31D638-CEE6-4F49-A647-40DCC1E43533}" type="presOf" srcId="{1C1D78DF-A2CB-4C29-8B51-8E7D5E596A7E}" destId="{51209881-7CBD-40A2-85CA-EAFDC81D60DA}" srcOrd="0" destOrd="0" presId="urn:microsoft.com/office/officeart/2005/8/layout/chevron1"/>
    <dgm:cxn modelId="{D426854B-9810-4F9B-A6D6-2231C943F0CE}" type="presOf" srcId="{DE93E135-F167-4F31-8CB4-7B0D4AEC3262}" destId="{8C8F5648-69B2-4728-8757-88891A796975}" srcOrd="0" destOrd="0" presId="urn:microsoft.com/office/officeart/2005/8/layout/chevron1"/>
    <dgm:cxn modelId="{04A51B71-B74F-4C1F-94F8-F56AEF745A67}" srcId="{0502124F-3127-4AE8-8CCD-A291645F7F21}" destId="{B51919F4-6B1C-4B03-92FB-C57974BF0117}" srcOrd="6" destOrd="0" parTransId="{55757C39-D50A-4921-9522-849348C3386C}" sibTransId="{220A9BD8-EBFE-41FD-99D1-DB062A4F5D9F}"/>
    <dgm:cxn modelId="{B316E152-428D-4294-A069-9B42ED22C562}" srcId="{0502124F-3127-4AE8-8CCD-A291645F7F21}" destId="{AD613516-878F-41BC-81DA-33957805E184}" srcOrd="2" destOrd="0" parTransId="{BAF65F6C-DBE2-4870-8A45-33488121A715}" sibTransId="{820EDF41-8514-45E0-AA15-C9E5FA925DAB}"/>
    <dgm:cxn modelId="{9E511E75-DB7F-44A9-8787-2978A8C8EA69}" type="presOf" srcId="{835A03C2-369D-42E1-91EC-E0F942C8D7E2}" destId="{3DE5B971-854B-4BA8-BEFC-30CA262106E2}" srcOrd="0" destOrd="0" presId="urn:microsoft.com/office/officeart/2005/8/layout/chevron1"/>
    <dgm:cxn modelId="{90142482-B4C6-46E1-A992-084E3CAF68C1}" srcId="{0502124F-3127-4AE8-8CCD-A291645F7F21}" destId="{DE93E135-F167-4F31-8CB4-7B0D4AEC3262}" srcOrd="5" destOrd="0" parTransId="{E3B4F23B-2FF6-4D91-857B-9CF62FD976F0}" sibTransId="{511B17F4-2638-4809-AC1F-43424E6A2710}"/>
    <dgm:cxn modelId="{BC85CE83-41FD-4DFB-B5CA-13B5EC9DB6CE}" srcId="{0502124F-3127-4AE8-8CCD-A291645F7F21}" destId="{1C1D78DF-A2CB-4C29-8B51-8E7D5E596A7E}" srcOrd="4" destOrd="0" parTransId="{35384A41-572B-4339-9E27-A6B24A1BE738}" sibTransId="{15870038-2961-43C9-9363-0F159E2BE28E}"/>
    <dgm:cxn modelId="{9AC71595-9C11-4495-B051-50F239211706}" type="presOf" srcId="{AD613516-878F-41BC-81DA-33957805E184}" destId="{9A3A2F81-57CE-4753-8591-D4F18B308396}" srcOrd="0" destOrd="0" presId="urn:microsoft.com/office/officeart/2005/8/layout/chevron1"/>
    <dgm:cxn modelId="{C6DC809E-5E33-4387-93E5-224C7687DBC0}" srcId="{0502124F-3127-4AE8-8CCD-A291645F7F21}" destId="{835A03C2-369D-42E1-91EC-E0F942C8D7E2}" srcOrd="3" destOrd="0" parTransId="{C9740946-EC34-4474-BA03-35ACF028CD65}" sibTransId="{46CCC108-1654-4C7B-860D-133B7CE55C8F}"/>
    <dgm:cxn modelId="{88A979AC-35B4-4FAF-A5D8-7D4040543C87}" type="presOf" srcId="{D762358D-ECDC-4C03-B689-DE934D446661}" destId="{BE19BABF-FBBE-4D56-93D4-315D5509099B}" srcOrd="0" destOrd="0" presId="urn:microsoft.com/office/officeart/2005/8/layout/chevron1"/>
    <dgm:cxn modelId="{159A14AE-4D03-4A06-9566-3715D391FF96}" srcId="{0502124F-3127-4AE8-8CCD-A291645F7F21}" destId="{A8C8A7CC-C781-4758-A863-E2C9E7EA8957}" srcOrd="1" destOrd="0" parTransId="{4493AB72-5CD0-4203-828B-D6C58DB17090}" sibTransId="{3DBEAD3B-D54C-4C72-BF80-B8C80472E03F}"/>
    <dgm:cxn modelId="{DC1071CD-E228-4759-96F9-8ACCFF26929D}" type="presOf" srcId="{B51919F4-6B1C-4B03-92FB-C57974BF0117}" destId="{A3C8A4A7-C3BE-49ED-81D1-1C26A8DC4BF7}" srcOrd="0" destOrd="0" presId="urn:microsoft.com/office/officeart/2005/8/layout/chevron1"/>
    <dgm:cxn modelId="{46B636D1-32D6-4B95-8076-D846FAB094BD}" type="presOf" srcId="{0502124F-3127-4AE8-8CCD-A291645F7F21}" destId="{405B5196-5976-45DE-8DFE-384F7B662EEC}" srcOrd="0" destOrd="0" presId="urn:microsoft.com/office/officeart/2005/8/layout/chevron1"/>
    <dgm:cxn modelId="{66396A46-4F61-489E-B581-E7959419A0BE}" type="presParOf" srcId="{405B5196-5976-45DE-8DFE-384F7B662EEC}" destId="{BE19BABF-FBBE-4D56-93D4-315D5509099B}" srcOrd="0" destOrd="0" presId="urn:microsoft.com/office/officeart/2005/8/layout/chevron1"/>
    <dgm:cxn modelId="{249227EF-67CD-480F-9AFF-E58E6F1AEFF4}" type="presParOf" srcId="{405B5196-5976-45DE-8DFE-384F7B662EEC}" destId="{DD27807F-1092-452F-8DE3-0D10E16D7B62}" srcOrd="1" destOrd="0" presId="urn:microsoft.com/office/officeart/2005/8/layout/chevron1"/>
    <dgm:cxn modelId="{069B0574-AA4B-42E9-AEDC-27B3E1D49B54}" type="presParOf" srcId="{405B5196-5976-45DE-8DFE-384F7B662EEC}" destId="{FCA135E9-7F53-4508-A06F-6D2A37C94887}" srcOrd="2" destOrd="0" presId="urn:microsoft.com/office/officeart/2005/8/layout/chevron1"/>
    <dgm:cxn modelId="{566CA7C1-39A4-4BDE-8E86-AE8CBAF055D0}" type="presParOf" srcId="{405B5196-5976-45DE-8DFE-384F7B662EEC}" destId="{6CF7C2BB-2554-4133-8ECF-78221B99A5E6}" srcOrd="3" destOrd="0" presId="urn:microsoft.com/office/officeart/2005/8/layout/chevron1"/>
    <dgm:cxn modelId="{B766379E-E8D9-4106-9FA7-9E6903EF61EA}" type="presParOf" srcId="{405B5196-5976-45DE-8DFE-384F7B662EEC}" destId="{9A3A2F81-57CE-4753-8591-D4F18B308396}" srcOrd="4" destOrd="0" presId="urn:microsoft.com/office/officeart/2005/8/layout/chevron1"/>
    <dgm:cxn modelId="{B6172C33-A4E8-4CA8-8B66-0A4C659BEAA5}" type="presParOf" srcId="{405B5196-5976-45DE-8DFE-384F7B662EEC}" destId="{ED5CAAD0-F2A5-4749-BA1B-38C11C96EB44}" srcOrd="5" destOrd="0" presId="urn:microsoft.com/office/officeart/2005/8/layout/chevron1"/>
    <dgm:cxn modelId="{E6599849-189D-4D40-A1E4-BF6585B0C698}" type="presParOf" srcId="{405B5196-5976-45DE-8DFE-384F7B662EEC}" destId="{3DE5B971-854B-4BA8-BEFC-30CA262106E2}" srcOrd="6" destOrd="0" presId="urn:microsoft.com/office/officeart/2005/8/layout/chevron1"/>
    <dgm:cxn modelId="{FB6E4883-6F30-4B94-AB2D-C9C6EE9371E8}" type="presParOf" srcId="{405B5196-5976-45DE-8DFE-384F7B662EEC}" destId="{1E71457F-72E6-423B-9B04-88AC8CCF0ECB}" srcOrd="7" destOrd="0" presId="urn:microsoft.com/office/officeart/2005/8/layout/chevron1"/>
    <dgm:cxn modelId="{2504ED12-DAE3-4C80-99A9-F415385D8994}" type="presParOf" srcId="{405B5196-5976-45DE-8DFE-384F7B662EEC}" destId="{51209881-7CBD-40A2-85CA-EAFDC81D60DA}" srcOrd="8" destOrd="0" presId="urn:microsoft.com/office/officeart/2005/8/layout/chevron1"/>
    <dgm:cxn modelId="{FA1685D2-50E8-4F97-AF96-FDD563BDCABB}" type="presParOf" srcId="{405B5196-5976-45DE-8DFE-384F7B662EEC}" destId="{483E983F-FB17-4CDD-9479-E68C45AE7A24}" srcOrd="9" destOrd="0" presId="urn:microsoft.com/office/officeart/2005/8/layout/chevron1"/>
    <dgm:cxn modelId="{D6B34A48-3487-40BA-9D97-ADA53ECCFDA4}" type="presParOf" srcId="{405B5196-5976-45DE-8DFE-384F7B662EEC}" destId="{8C8F5648-69B2-4728-8757-88891A796975}" srcOrd="10" destOrd="0" presId="urn:microsoft.com/office/officeart/2005/8/layout/chevron1"/>
    <dgm:cxn modelId="{8FF97E63-10B2-489A-8BA9-BB01CEF46479}" type="presParOf" srcId="{405B5196-5976-45DE-8DFE-384F7B662EEC}" destId="{A2E2DADE-ECCE-4B38-9F24-AB4171B5DD28}" srcOrd="11" destOrd="0" presId="urn:microsoft.com/office/officeart/2005/8/layout/chevron1"/>
    <dgm:cxn modelId="{6D415E29-EC66-4B5E-A60A-761B44EAEA59}" type="presParOf" srcId="{405B5196-5976-45DE-8DFE-384F7B662EEC}" destId="{A3C8A4A7-C3BE-49ED-81D1-1C26A8DC4BF7}"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0502124F-3127-4AE8-8CCD-A291645F7F21}" type="doc">
      <dgm:prSet loTypeId="urn:microsoft.com/office/officeart/2005/8/layout/chevron1" loCatId="process" qsTypeId="urn:microsoft.com/office/officeart/2005/8/quickstyle/simple5" qsCatId="simple" csTypeId="urn:microsoft.com/office/officeart/2005/8/colors/accent1_5" csCatId="accent1" phldr="1"/>
      <dgm:spPr/>
      <dgm:t>
        <a:bodyPr/>
        <a:lstStyle/>
        <a:p>
          <a:endParaRPr lang="x-none"/>
        </a:p>
      </dgm:t>
    </dgm:pt>
    <dgm:pt modelId="{D762358D-ECDC-4C03-B689-DE934D446661}">
      <dgm:prSet custT="1"/>
      <dgm:spPr>
        <a:solidFill>
          <a:schemeClr val="bg2">
            <a:lumMod val="60000"/>
            <a:lumOff val="40000"/>
          </a:schemeClr>
        </a:solidFill>
        <a:ln>
          <a:solidFill>
            <a:schemeClr val="tx2">
              <a:lumMod val="75000"/>
            </a:schemeClr>
          </a:solidFill>
        </a:ln>
        <a:effectLst>
          <a:glow rad="228600">
            <a:schemeClr val="accent2">
              <a:satMod val="175000"/>
              <a:alpha val="40000"/>
            </a:schemeClr>
          </a:glow>
        </a:effectLst>
      </dgm:spPr>
      <dgm:t>
        <a:bodyPr/>
        <a:lstStyle/>
        <a:p>
          <a:pPr algn="r"/>
          <a:r>
            <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dgm:t>
    </dgm:pt>
    <dgm:pt modelId="{4EEBB635-D518-4098-A135-7A689AFC5BB6}" type="parTrans" cxnId="{AAC0C717-1FB5-49A2-9F29-057E1BD6E332}">
      <dgm:prSet/>
      <dgm:spPr/>
      <dgm:t>
        <a:bodyPr/>
        <a:lstStyle/>
        <a:p>
          <a:endParaRPr lang="x-none"/>
        </a:p>
      </dgm:t>
    </dgm:pt>
    <dgm:pt modelId="{D1EFD7C8-A2A9-4D87-80A8-9334DBFF6AAB}" type="sibTrans" cxnId="{AAC0C717-1FB5-49A2-9F29-057E1BD6E332}">
      <dgm:prSet/>
      <dgm:spPr/>
      <dgm:t>
        <a:bodyPr/>
        <a:lstStyle/>
        <a:p>
          <a:endParaRPr lang="x-none"/>
        </a:p>
      </dgm:t>
    </dgm:pt>
    <dgm:pt modelId="{A8C8A7CC-C781-4758-A863-E2C9E7EA8957}">
      <dgm:prSet custT="1"/>
      <dgm:spPr>
        <a:solidFill>
          <a:schemeClr val="bg2">
            <a:lumMod val="60000"/>
            <a:lumOff val="40000"/>
          </a:schemeClr>
        </a:solidFill>
        <a:effectLst>
          <a:glow rad="228600">
            <a:schemeClr val="accent2">
              <a:satMod val="175000"/>
              <a:alpha val="40000"/>
            </a:schemeClr>
          </a:glow>
        </a:effectLst>
      </dgm:spPr>
      <dgm:t>
        <a:bodyPr/>
        <a:lstStyle/>
        <a:p>
          <a:pPr algn="ctr"/>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Approches  et problématique</a:t>
          </a:r>
        </a:p>
      </dgm:t>
    </dgm:pt>
    <dgm:pt modelId="{4493AB72-5CD0-4203-828B-D6C58DB17090}" type="parTrans" cxnId="{159A14AE-4D03-4A06-9566-3715D391FF96}">
      <dgm:prSet/>
      <dgm:spPr/>
      <dgm:t>
        <a:bodyPr/>
        <a:lstStyle/>
        <a:p>
          <a:endParaRPr lang="x-none"/>
        </a:p>
      </dgm:t>
    </dgm:pt>
    <dgm:pt modelId="{3DBEAD3B-D54C-4C72-BF80-B8C80472E03F}" type="sibTrans" cxnId="{159A14AE-4D03-4A06-9566-3715D391FF96}">
      <dgm:prSet/>
      <dgm:spPr/>
      <dgm:t>
        <a:bodyPr/>
        <a:lstStyle/>
        <a:p>
          <a:endParaRPr lang="x-none"/>
        </a:p>
      </dgm:t>
    </dgm:pt>
    <dgm:pt modelId="{AD613516-878F-41BC-81DA-33957805E184}">
      <dgm:prSet custT="1"/>
      <dgm:spPr>
        <a:solidFill>
          <a:schemeClr val="bg2">
            <a:lumMod val="60000"/>
            <a:lumOff val="40000"/>
          </a:schemeClr>
        </a:solidFill>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systèmes IHM </a:t>
          </a:r>
        </a:p>
      </dgm:t>
    </dgm:pt>
    <dgm:pt modelId="{BAF65F6C-DBE2-4870-8A45-33488121A715}" type="parTrans" cxnId="{B316E152-428D-4294-A069-9B42ED22C562}">
      <dgm:prSet/>
      <dgm:spPr/>
      <dgm:t>
        <a:bodyPr/>
        <a:lstStyle/>
        <a:p>
          <a:endParaRPr lang="x-none"/>
        </a:p>
      </dgm:t>
    </dgm:pt>
    <dgm:pt modelId="{820EDF41-8514-45E0-AA15-C9E5FA925DAB}" type="sibTrans" cxnId="{B316E152-428D-4294-A069-9B42ED22C562}">
      <dgm:prSet/>
      <dgm:spPr/>
      <dgm:t>
        <a:bodyPr/>
        <a:lstStyle/>
        <a:p>
          <a:endParaRPr lang="x-none"/>
        </a:p>
      </dgm:t>
    </dgm:pt>
    <dgm:pt modelId="{835A03C2-369D-42E1-91EC-E0F942C8D7E2}">
      <dgm:prSet custT="1"/>
      <dgm:spPr>
        <a:solidFill>
          <a:schemeClr val="bg2">
            <a:lumMod val="60000"/>
            <a:lumOff val="40000"/>
          </a:schemeClr>
        </a:solidFill>
        <a:effectLst>
          <a:glow rad="228600">
            <a:schemeClr val="accent2">
              <a:satMod val="175000"/>
              <a:alpha val="40000"/>
            </a:schemeClr>
          </a:glow>
        </a:effectLst>
      </dgm:spPr>
      <dgm:t>
        <a:bodyPr/>
        <a:lstStyle/>
        <a:p>
          <a:r>
            <a:rPr lang="fr-FR" sz="11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INTERFACES</a:t>
          </a:r>
          <a:r>
            <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11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GESTUELLES</a:t>
          </a:r>
          <a:endPar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C9740946-EC34-4474-BA03-35ACF028CD65}" type="parTrans" cxnId="{C6DC809E-5E33-4387-93E5-224C7687DBC0}">
      <dgm:prSet/>
      <dgm:spPr/>
      <dgm:t>
        <a:bodyPr/>
        <a:lstStyle/>
        <a:p>
          <a:endParaRPr lang="x-none"/>
        </a:p>
      </dgm:t>
    </dgm:pt>
    <dgm:pt modelId="{46CCC108-1654-4C7B-860D-133B7CE55C8F}" type="sibTrans" cxnId="{C6DC809E-5E33-4387-93E5-224C7687DBC0}">
      <dgm:prSet/>
      <dgm:spPr/>
      <dgm:t>
        <a:bodyPr/>
        <a:lstStyle/>
        <a:p>
          <a:endParaRPr lang="x-none"/>
        </a:p>
      </dgm:t>
    </dgm:pt>
    <dgm:pt modelId="{1C1D78DF-A2CB-4C29-8B51-8E7D5E596A7E}">
      <dgm:prSet custT="1"/>
      <dgm:spPr>
        <a:solidFill>
          <a:schemeClr val="bg2">
            <a:lumMod val="60000"/>
            <a:lumOff val="40000"/>
          </a:schemeClr>
        </a:solidFill>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du système proposé</a:t>
          </a:r>
        </a:p>
      </dgm:t>
    </dgm:pt>
    <dgm:pt modelId="{35384A41-572B-4339-9E27-A6B24A1BE738}" type="parTrans" cxnId="{BC85CE83-41FD-4DFB-B5CA-13B5EC9DB6CE}">
      <dgm:prSet/>
      <dgm:spPr/>
      <dgm:t>
        <a:bodyPr/>
        <a:lstStyle/>
        <a:p>
          <a:endParaRPr lang="x-none"/>
        </a:p>
      </dgm:t>
    </dgm:pt>
    <dgm:pt modelId="{15870038-2961-43C9-9363-0F159E2BE28E}" type="sibTrans" cxnId="{BC85CE83-41FD-4DFB-B5CA-13B5EC9DB6CE}">
      <dgm:prSet/>
      <dgm:spPr/>
      <dgm:t>
        <a:bodyPr/>
        <a:lstStyle/>
        <a:p>
          <a:endParaRPr lang="x-none"/>
        </a:p>
      </dgm:t>
    </dgm:pt>
    <dgm:pt modelId="{DE93E135-F167-4F31-8CB4-7B0D4AEC3262}">
      <dgm:prSet custT="1"/>
      <dgm:spPr>
        <a:effectLst>
          <a:glow rad="228600">
            <a:schemeClr val="accent1">
              <a:satMod val="175000"/>
              <a:alpha val="40000"/>
            </a:schemeClr>
          </a:glow>
        </a:effectLst>
      </dgm:spPr>
      <dgm:t>
        <a:bodyPr/>
        <a:lstStyle/>
        <a:p>
          <a:r>
            <a:rPr lang="fr-FR" sz="1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Implémentation </a:t>
          </a:r>
        </a:p>
        <a:p>
          <a:r>
            <a:rPr lang="fr-FR" sz="1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et résultats pratiques </a:t>
          </a:r>
        </a:p>
      </dgm:t>
    </dgm:pt>
    <dgm:pt modelId="{E3B4F23B-2FF6-4D91-857B-9CF62FD976F0}" type="parTrans" cxnId="{90142482-B4C6-46E1-A992-084E3CAF68C1}">
      <dgm:prSet/>
      <dgm:spPr/>
      <dgm:t>
        <a:bodyPr/>
        <a:lstStyle/>
        <a:p>
          <a:endParaRPr lang="x-none"/>
        </a:p>
      </dgm:t>
    </dgm:pt>
    <dgm:pt modelId="{511B17F4-2638-4809-AC1F-43424E6A2710}" type="sibTrans" cxnId="{90142482-B4C6-46E1-A992-084E3CAF68C1}">
      <dgm:prSet/>
      <dgm:spPr/>
      <dgm:t>
        <a:bodyPr/>
        <a:lstStyle/>
        <a:p>
          <a:endParaRPr lang="x-none"/>
        </a:p>
      </dgm:t>
    </dgm:pt>
    <dgm:pt modelId="{B51919F4-6B1C-4B03-92FB-C57974BF0117}">
      <dgm:prSet custT="1"/>
      <dgm:spPr>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et perspectives   </a:t>
          </a:r>
          <a:endParaRPr lang="x-none" sz="1400"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55757C39-D50A-4921-9522-849348C3386C}" type="parTrans" cxnId="{04A51B71-B74F-4C1F-94F8-F56AEF745A67}">
      <dgm:prSet/>
      <dgm:spPr/>
      <dgm:t>
        <a:bodyPr/>
        <a:lstStyle/>
        <a:p>
          <a:endParaRPr lang="x-none"/>
        </a:p>
      </dgm:t>
    </dgm:pt>
    <dgm:pt modelId="{220A9BD8-EBFE-41FD-99D1-DB062A4F5D9F}" type="sibTrans" cxnId="{04A51B71-B74F-4C1F-94F8-F56AEF745A67}">
      <dgm:prSet/>
      <dgm:spPr/>
      <dgm:t>
        <a:bodyPr/>
        <a:lstStyle/>
        <a:p>
          <a:endParaRPr lang="x-none"/>
        </a:p>
      </dgm:t>
    </dgm:pt>
    <dgm:pt modelId="{405B5196-5976-45DE-8DFE-384F7B662EEC}" type="pres">
      <dgm:prSet presAssocID="{0502124F-3127-4AE8-8CCD-A291645F7F21}" presName="Name0" presStyleCnt="0">
        <dgm:presLayoutVars>
          <dgm:dir/>
          <dgm:animLvl val="lvl"/>
          <dgm:resizeHandles val="exact"/>
        </dgm:presLayoutVars>
      </dgm:prSet>
      <dgm:spPr/>
    </dgm:pt>
    <dgm:pt modelId="{BE19BABF-FBBE-4D56-93D4-315D5509099B}" type="pres">
      <dgm:prSet presAssocID="{D762358D-ECDC-4C03-B689-DE934D446661}" presName="parTxOnly" presStyleLbl="node1" presStyleIdx="0" presStyleCnt="7" custScaleX="105159" custScaleY="91981">
        <dgm:presLayoutVars>
          <dgm:chMax val="0"/>
          <dgm:chPref val="0"/>
          <dgm:bulletEnabled val="1"/>
        </dgm:presLayoutVars>
      </dgm:prSet>
      <dgm:spPr/>
    </dgm:pt>
    <dgm:pt modelId="{DD27807F-1092-452F-8DE3-0D10E16D7B62}" type="pres">
      <dgm:prSet presAssocID="{D1EFD7C8-A2A9-4D87-80A8-9334DBFF6AAB}" presName="parTxOnlySpace" presStyleCnt="0"/>
      <dgm:spPr/>
    </dgm:pt>
    <dgm:pt modelId="{FCA135E9-7F53-4508-A06F-6D2A37C94887}" type="pres">
      <dgm:prSet presAssocID="{A8C8A7CC-C781-4758-A863-E2C9E7EA8957}" presName="parTxOnly" presStyleLbl="node1" presStyleIdx="1" presStyleCnt="7" custScaleX="118072">
        <dgm:presLayoutVars>
          <dgm:chMax val="0"/>
          <dgm:chPref val="0"/>
          <dgm:bulletEnabled val="1"/>
        </dgm:presLayoutVars>
      </dgm:prSet>
      <dgm:spPr/>
    </dgm:pt>
    <dgm:pt modelId="{6CF7C2BB-2554-4133-8ECF-78221B99A5E6}" type="pres">
      <dgm:prSet presAssocID="{3DBEAD3B-D54C-4C72-BF80-B8C80472E03F}" presName="parTxOnlySpace" presStyleCnt="0"/>
      <dgm:spPr/>
    </dgm:pt>
    <dgm:pt modelId="{9A3A2F81-57CE-4753-8591-D4F18B308396}" type="pres">
      <dgm:prSet presAssocID="{AD613516-878F-41BC-81DA-33957805E184}" presName="parTxOnly" presStyleLbl="node1" presStyleIdx="2" presStyleCnt="7" custScaleX="94334" custScaleY="98209">
        <dgm:presLayoutVars>
          <dgm:chMax val="0"/>
          <dgm:chPref val="0"/>
          <dgm:bulletEnabled val="1"/>
        </dgm:presLayoutVars>
      </dgm:prSet>
      <dgm:spPr/>
    </dgm:pt>
    <dgm:pt modelId="{ED5CAAD0-F2A5-4749-BA1B-38C11C96EB44}" type="pres">
      <dgm:prSet presAssocID="{820EDF41-8514-45E0-AA15-C9E5FA925DAB}" presName="parTxOnlySpace" presStyleCnt="0"/>
      <dgm:spPr/>
    </dgm:pt>
    <dgm:pt modelId="{3DE5B971-854B-4BA8-BEFC-30CA262106E2}" type="pres">
      <dgm:prSet presAssocID="{835A03C2-369D-42E1-91EC-E0F942C8D7E2}" presName="parTxOnly" presStyleLbl="node1" presStyleIdx="3" presStyleCnt="7">
        <dgm:presLayoutVars>
          <dgm:chMax val="0"/>
          <dgm:chPref val="0"/>
          <dgm:bulletEnabled val="1"/>
        </dgm:presLayoutVars>
      </dgm:prSet>
      <dgm:spPr/>
    </dgm:pt>
    <dgm:pt modelId="{1E71457F-72E6-423B-9B04-88AC8CCF0ECB}" type="pres">
      <dgm:prSet presAssocID="{46CCC108-1654-4C7B-860D-133B7CE55C8F}" presName="parTxOnlySpace" presStyleCnt="0"/>
      <dgm:spPr/>
    </dgm:pt>
    <dgm:pt modelId="{51209881-7CBD-40A2-85CA-EAFDC81D60DA}" type="pres">
      <dgm:prSet presAssocID="{1C1D78DF-A2CB-4C29-8B51-8E7D5E596A7E}" presName="parTxOnly" presStyleLbl="node1" presStyleIdx="4" presStyleCnt="7" custScaleX="110744" custScaleY="104543">
        <dgm:presLayoutVars>
          <dgm:chMax val="0"/>
          <dgm:chPref val="0"/>
          <dgm:bulletEnabled val="1"/>
        </dgm:presLayoutVars>
      </dgm:prSet>
      <dgm:spPr/>
    </dgm:pt>
    <dgm:pt modelId="{483E983F-FB17-4CDD-9479-E68C45AE7A24}" type="pres">
      <dgm:prSet presAssocID="{15870038-2961-43C9-9363-0F159E2BE28E}" presName="parTxOnlySpace" presStyleCnt="0"/>
      <dgm:spPr/>
    </dgm:pt>
    <dgm:pt modelId="{8C8F5648-69B2-4728-8757-88891A796975}" type="pres">
      <dgm:prSet presAssocID="{DE93E135-F167-4F31-8CB4-7B0D4AEC3262}" presName="parTxOnly" presStyleLbl="node1" presStyleIdx="5" presStyleCnt="7" custScaleX="119302" custScaleY="129686" custLinFactNeighborX="9357" custLinFactNeighborY="2692">
        <dgm:presLayoutVars>
          <dgm:chMax val="0"/>
          <dgm:chPref val="0"/>
          <dgm:bulletEnabled val="1"/>
        </dgm:presLayoutVars>
      </dgm:prSet>
      <dgm:spPr/>
    </dgm:pt>
    <dgm:pt modelId="{A2E2DADE-ECCE-4B38-9F24-AB4171B5DD28}" type="pres">
      <dgm:prSet presAssocID="{511B17F4-2638-4809-AC1F-43424E6A2710}" presName="parTxOnlySpace" presStyleCnt="0"/>
      <dgm:spPr/>
    </dgm:pt>
    <dgm:pt modelId="{A3C8A4A7-C3BE-49ED-81D1-1C26A8DC4BF7}" type="pres">
      <dgm:prSet presAssocID="{B51919F4-6B1C-4B03-92FB-C57974BF0117}" presName="parTxOnly" presStyleLbl="node1" presStyleIdx="6" presStyleCnt="7">
        <dgm:presLayoutVars>
          <dgm:chMax val="0"/>
          <dgm:chPref val="0"/>
          <dgm:bulletEnabled val="1"/>
        </dgm:presLayoutVars>
      </dgm:prSet>
      <dgm:spPr/>
    </dgm:pt>
  </dgm:ptLst>
  <dgm:cxnLst>
    <dgm:cxn modelId="{AAC0C717-1FB5-49A2-9F29-057E1BD6E332}" srcId="{0502124F-3127-4AE8-8CCD-A291645F7F21}" destId="{D762358D-ECDC-4C03-B689-DE934D446661}" srcOrd="0" destOrd="0" parTransId="{4EEBB635-D518-4098-A135-7A689AFC5BB6}" sibTransId="{D1EFD7C8-A2A9-4D87-80A8-9334DBFF6AAB}"/>
    <dgm:cxn modelId="{3F1F372F-58C1-4396-AEF1-71200896E5E7}" type="presOf" srcId="{A8C8A7CC-C781-4758-A863-E2C9E7EA8957}" destId="{FCA135E9-7F53-4508-A06F-6D2A37C94887}" srcOrd="0" destOrd="0" presId="urn:microsoft.com/office/officeart/2005/8/layout/chevron1"/>
    <dgm:cxn modelId="{BB31D638-CEE6-4F49-A647-40DCC1E43533}" type="presOf" srcId="{1C1D78DF-A2CB-4C29-8B51-8E7D5E596A7E}" destId="{51209881-7CBD-40A2-85CA-EAFDC81D60DA}" srcOrd="0" destOrd="0" presId="urn:microsoft.com/office/officeart/2005/8/layout/chevron1"/>
    <dgm:cxn modelId="{D426854B-9810-4F9B-A6D6-2231C943F0CE}" type="presOf" srcId="{DE93E135-F167-4F31-8CB4-7B0D4AEC3262}" destId="{8C8F5648-69B2-4728-8757-88891A796975}" srcOrd="0" destOrd="0" presId="urn:microsoft.com/office/officeart/2005/8/layout/chevron1"/>
    <dgm:cxn modelId="{04A51B71-B74F-4C1F-94F8-F56AEF745A67}" srcId="{0502124F-3127-4AE8-8CCD-A291645F7F21}" destId="{B51919F4-6B1C-4B03-92FB-C57974BF0117}" srcOrd="6" destOrd="0" parTransId="{55757C39-D50A-4921-9522-849348C3386C}" sibTransId="{220A9BD8-EBFE-41FD-99D1-DB062A4F5D9F}"/>
    <dgm:cxn modelId="{B316E152-428D-4294-A069-9B42ED22C562}" srcId="{0502124F-3127-4AE8-8CCD-A291645F7F21}" destId="{AD613516-878F-41BC-81DA-33957805E184}" srcOrd="2" destOrd="0" parTransId="{BAF65F6C-DBE2-4870-8A45-33488121A715}" sibTransId="{820EDF41-8514-45E0-AA15-C9E5FA925DAB}"/>
    <dgm:cxn modelId="{9E511E75-DB7F-44A9-8787-2978A8C8EA69}" type="presOf" srcId="{835A03C2-369D-42E1-91EC-E0F942C8D7E2}" destId="{3DE5B971-854B-4BA8-BEFC-30CA262106E2}" srcOrd="0" destOrd="0" presId="urn:microsoft.com/office/officeart/2005/8/layout/chevron1"/>
    <dgm:cxn modelId="{90142482-B4C6-46E1-A992-084E3CAF68C1}" srcId="{0502124F-3127-4AE8-8CCD-A291645F7F21}" destId="{DE93E135-F167-4F31-8CB4-7B0D4AEC3262}" srcOrd="5" destOrd="0" parTransId="{E3B4F23B-2FF6-4D91-857B-9CF62FD976F0}" sibTransId="{511B17F4-2638-4809-AC1F-43424E6A2710}"/>
    <dgm:cxn modelId="{BC85CE83-41FD-4DFB-B5CA-13B5EC9DB6CE}" srcId="{0502124F-3127-4AE8-8CCD-A291645F7F21}" destId="{1C1D78DF-A2CB-4C29-8B51-8E7D5E596A7E}" srcOrd="4" destOrd="0" parTransId="{35384A41-572B-4339-9E27-A6B24A1BE738}" sibTransId="{15870038-2961-43C9-9363-0F159E2BE28E}"/>
    <dgm:cxn modelId="{9AC71595-9C11-4495-B051-50F239211706}" type="presOf" srcId="{AD613516-878F-41BC-81DA-33957805E184}" destId="{9A3A2F81-57CE-4753-8591-D4F18B308396}" srcOrd="0" destOrd="0" presId="urn:microsoft.com/office/officeart/2005/8/layout/chevron1"/>
    <dgm:cxn modelId="{C6DC809E-5E33-4387-93E5-224C7687DBC0}" srcId="{0502124F-3127-4AE8-8CCD-A291645F7F21}" destId="{835A03C2-369D-42E1-91EC-E0F942C8D7E2}" srcOrd="3" destOrd="0" parTransId="{C9740946-EC34-4474-BA03-35ACF028CD65}" sibTransId="{46CCC108-1654-4C7B-860D-133B7CE55C8F}"/>
    <dgm:cxn modelId="{88A979AC-35B4-4FAF-A5D8-7D4040543C87}" type="presOf" srcId="{D762358D-ECDC-4C03-B689-DE934D446661}" destId="{BE19BABF-FBBE-4D56-93D4-315D5509099B}" srcOrd="0" destOrd="0" presId="urn:microsoft.com/office/officeart/2005/8/layout/chevron1"/>
    <dgm:cxn modelId="{159A14AE-4D03-4A06-9566-3715D391FF96}" srcId="{0502124F-3127-4AE8-8CCD-A291645F7F21}" destId="{A8C8A7CC-C781-4758-A863-E2C9E7EA8957}" srcOrd="1" destOrd="0" parTransId="{4493AB72-5CD0-4203-828B-D6C58DB17090}" sibTransId="{3DBEAD3B-D54C-4C72-BF80-B8C80472E03F}"/>
    <dgm:cxn modelId="{DC1071CD-E228-4759-96F9-8ACCFF26929D}" type="presOf" srcId="{B51919F4-6B1C-4B03-92FB-C57974BF0117}" destId="{A3C8A4A7-C3BE-49ED-81D1-1C26A8DC4BF7}" srcOrd="0" destOrd="0" presId="urn:microsoft.com/office/officeart/2005/8/layout/chevron1"/>
    <dgm:cxn modelId="{46B636D1-32D6-4B95-8076-D846FAB094BD}" type="presOf" srcId="{0502124F-3127-4AE8-8CCD-A291645F7F21}" destId="{405B5196-5976-45DE-8DFE-384F7B662EEC}" srcOrd="0" destOrd="0" presId="urn:microsoft.com/office/officeart/2005/8/layout/chevron1"/>
    <dgm:cxn modelId="{66396A46-4F61-489E-B581-E7959419A0BE}" type="presParOf" srcId="{405B5196-5976-45DE-8DFE-384F7B662EEC}" destId="{BE19BABF-FBBE-4D56-93D4-315D5509099B}" srcOrd="0" destOrd="0" presId="urn:microsoft.com/office/officeart/2005/8/layout/chevron1"/>
    <dgm:cxn modelId="{249227EF-67CD-480F-9AFF-E58E6F1AEFF4}" type="presParOf" srcId="{405B5196-5976-45DE-8DFE-384F7B662EEC}" destId="{DD27807F-1092-452F-8DE3-0D10E16D7B62}" srcOrd="1" destOrd="0" presId="urn:microsoft.com/office/officeart/2005/8/layout/chevron1"/>
    <dgm:cxn modelId="{069B0574-AA4B-42E9-AEDC-27B3E1D49B54}" type="presParOf" srcId="{405B5196-5976-45DE-8DFE-384F7B662EEC}" destId="{FCA135E9-7F53-4508-A06F-6D2A37C94887}" srcOrd="2" destOrd="0" presId="urn:microsoft.com/office/officeart/2005/8/layout/chevron1"/>
    <dgm:cxn modelId="{566CA7C1-39A4-4BDE-8E86-AE8CBAF055D0}" type="presParOf" srcId="{405B5196-5976-45DE-8DFE-384F7B662EEC}" destId="{6CF7C2BB-2554-4133-8ECF-78221B99A5E6}" srcOrd="3" destOrd="0" presId="urn:microsoft.com/office/officeart/2005/8/layout/chevron1"/>
    <dgm:cxn modelId="{B766379E-E8D9-4106-9FA7-9E6903EF61EA}" type="presParOf" srcId="{405B5196-5976-45DE-8DFE-384F7B662EEC}" destId="{9A3A2F81-57CE-4753-8591-D4F18B308396}" srcOrd="4" destOrd="0" presId="urn:microsoft.com/office/officeart/2005/8/layout/chevron1"/>
    <dgm:cxn modelId="{B6172C33-A4E8-4CA8-8B66-0A4C659BEAA5}" type="presParOf" srcId="{405B5196-5976-45DE-8DFE-384F7B662EEC}" destId="{ED5CAAD0-F2A5-4749-BA1B-38C11C96EB44}" srcOrd="5" destOrd="0" presId="urn:microsoft.com/office/officeart/2005/8/layout/chevron1"/>
    <dgm:cxn modelId="{E6599849-189D-4D40-A1E4-BF6585B0C698}" type="presParOf" srcId="{405B5196-5976-45DE-8DFE-384F7B662EEC}" destId="{3DE5B971-854B-4BA8-BEFC-30CA262106E2}" srcOrd="6" destOrd="0" presId="urn:microsoft.com/office/officeart/2005/8/layout/chevron1"/>
    <dgm:cxn modelId="{FB6E4883-6F30-4B94-AB2D-C9C6EE9371E8}" type="presParOf" srcId="{405B5196-5976-45DE-8DFE-384F7B662EEC}" destId="{1E71457F-72E6-423B-9B04-88AC8CCF0ECB}" srcOrd="7" destOrd="0" presId="urn:microsoft.com/office/officeart/2005/8/layout/chevron1"/>
    <dgm:cxn modelId="{2504ED12-DAE3-4C80-99A9-F415385D8994}" type="presParOf" srcId="{405B5196-5976-45DE-8DFE-384F7B662EEC}" destId="{51209881-7CBD-40A2-85CA-EAFDC81D60DA}" srcOrd="8" destOrd="0" presId="urn:microsoft.com/office/officeart/2005/8/layout/chevron1"/>
    <dgm:cxn modelId="{FA1685D2-50E8-4F97-AF96-FDD563BDCABB}" type="presParOf" srcId="{405B5196-5976-45DE-8DFE-384F7B662EEC}" destId="{483E983F-FB17-4CDD-9479-E68C45AE7A24}" srcOrd="9" destOrd="0" presId="urn:microsoft.com/office/officeart/2005/8/layout/chevron1"/>
    <dgm:cxn modelId="{D6B34A48-3487-40BA-9D97-ADA53ECCFDA4}" type="presParOf" srcId="{405B5196-5976-45DE-8DFE-384F7B662EEC}" destId="{8C8F5648-69B2-4728-8757-88891A796975}" srcOrd="10" destOrd="0" presId="urn:microsoft.com/office/officeart/2005/8/layout/chevron1"/>
    <dgm:cxn modelId="{8FF97E63-10B2-489A-8BA9-BB01CEF46479}" type="presParOf" srcId="{405B5196-5976-45DE-8DFE-384F7B662EEC}" destId="{A2E2DADE-ECCE-4B38-9F24-AB4171B5DD28}" srcOrd="11" destOrd="0" presId="urn:microsoft.com/office/officeart/2005/8/layout/chevron1"/>
    <dgm:cxn modelId="{6D415E29-EC66-4B5E-A60A-761B44EAEA59}" type="presParOf" srcId="{405B5196-5976-45DE-8DFE-384F7B662EEC}" destId="{A3C8A4A7-C3BE-49ED-81D1-1C26A8DC4BF7}" srcOrd="12"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0502124F-3127-4AE8-8CCD-A291645F7F21}" type="doc">
      <dgm:prSet loTypeId="urn:microsoft.com/office/officeart/2005/8/layout/chevron1" loCatId="process" qsTypeId="urn:microsoft.com/office/officeart/2005/8/quickstyle/simple5" qsCatId="simple" csTypeId="urn:microsoft.com/office/officeart/2005/8/colors/accent1_5" csCatId="accent1" phldr="1"/>
      <dgm:spPr/>
      <dgm:t>
        <a:bodyPr/>
        <a:lstStyle/>
        <a:p>
          <a:endParaRPr lang="x-none"/>
        </a:p>
      </dgm:t>
    </dgm:pt>
    <dgm:pt modelId="{D762358D-ECDC-4C03-B689-DE934D446661}">
      <dgm:prSet custT="1"/>
      <dgm:spPr>
        <a:solidFill>
          <a:schemeClr val="bg2">
            <a:lumMod val="60000"/>
            <a:lumOff val="40000"/>
          </a:schemeClr>
        </a:solidFill>
        <a:ln>
          <a:solidFill>
            <a:schemeClr val="tx2">
              <a:lumMod val="75000"/>
            </a:schemeClr>
          </a:solidFill>
        </a:ln>
        <a:effectLst>
          <a:glow rad="228600">
            <a:schemeClr val="accent2">
              <a:satMod val="175000"/>
              <a:alpha val="40000"/>
            </a:schemeClr>
          </a:glow>
        </a:effectLst>
      </dgm:spPr>
      <dgm:t>
        <a:bodyPr/>
        <a:lstStyle/>
        <a:p>
          <a:pPr algn="r"/>
          <a:r>
            <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dgm:t>
    </dgm:pt>
    <dgm:pt modelId="{4EEBB635-D518-4098-A135-7A689AFC5BB6}" type="parTrans" cxnId="{AAC0C717-1FB5-49A2-9F29-057E1BD6E332}">
      <dgm:prSet/>
      <dgm:spPr/>
      <dgm:t>
        <a:bodyPr/>
        <a:lstStyle/>
        <a:p>
          <a:endParaRPr lang="x-none"/>
        </a:p>
      </dgm:t>
    </dgm:pt>
    <dgm:pt modelId="{D1EFD7C8-A2A9-4D87-80A8-9334DBFF6AAB}" type="sibTrans" cxnId="{AAC0C717-1FB5-49A2-9F29-057E1BD6E332}">
      <dgm:prSet/>
      <dgm:spPr/>
      <dgm:t>
        <a:bodyPr/>
        <a:lstStyle/>
        <a:p>
          <a:endParaRPr lang="x-none"/>
        </a:p>
      </dgm:t>
    </dgm:pt>
    <dgm:pt modelId="{A8C8A7CC-C781-4758-A863-E2C9E7EA8957}">
      <dgm:prSet custT="1"/>
      <dgm:spPr>
        <a:solidFill>
          <a:schemeClr val="bg2">
            <a:lumMod val="60000"/>
            <a:lumOff val="40000"/>
          </a:schemeClr>
        </a:solidFill>
        <a:effectLst>
          <a:glow rad="228600">
            <a:schemeClr val="accent2">
              <a:satMod val="175000"/>
              <a:alpha val="40000"/>
            </a:schemeClr>
          </a:glow>
        </a:effectLst>
      </dgm:spPr>
      <dgm:t>
        <a:bodyPr/>
        <a:lstStyle/>
        <a:p>
          <a:pPr algn="ctr"/>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 approches et problématique</a:t>
          </a:r>
        </a:p>
      </dgm:t>
    </dgm:pt>
    <dgm:pt modelId="{4493AB72-5CD0-4203-828B-D6C58DB17090}" type="parTrans" cxnId="{159A14AE-4D03-4A06-9566-3715D391FF96}">
      <dgm:prSet/>
      <dgm:spPr/>
      <dgm:t>
        <a:bodyPr/>
        <a:lstStyle/>
        <a:p>
          <a:endParaRPr lang="x-none"/>
        </a:p>
      </dgm:t>
    </dgm:pt>
    <dgm:pt modelId="{3DBEAD3B-D54C-4C72-BF80-B8C80472E03F}" type="sibTrans" cxnId="{159A14AE-4D03-4A06-9566-3715D391FF96}">
      <dgm:prSet/>
      <dgm:spPr/>
      <dgm:t>
        <a:bodyPr/>
        <a:lstStyle/>
        <a:p>
          <a:endParaRPr lang="x-none"/>
        </a:p>
      </dgm:t>
    </dgm:pt>
    <dgm:pt modelId="{AD613516-878F-41BC-81DA-33957805E184}">
      <dgm:prSet custT="1"/>
      <dgm:spPr>
        <a:solidFill>
          <a:schemeClr val="bg2">
            <a:lumMod val="60000"/>
            <a:lumOff val="40000"/>
          </a:schemeClr>
        </a:solidFill>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systèmes IHM </a:t>
          </a:r>
        </a:p>
      </dgm:t>
    </dgm:pt>
    <dgm:pt modelId="{BAF65F6C-DBE2-4870-8A45-33488121A715}" type="parTrans" cxnId="{B316E152-428D-4294-A069-9B42ED22C562}">
      <dgm:prSet/>
      <dgm:spPr/>
      <dgm:t>
        <a:bodyPr/>
        <a:lstStyle/>
        <a:p>
          <a:endParaRPr lang="x-none"/>
        </a:p>
      </dgm:t>
    </dgm:pt>
    <dgm:pt modelId="{820EDF41-8514-45E0-AA15-C9E5FA925DAB}" type="sibTrans" cxnId="{B316E152-428D-4294-A069-9B42ED22C562}">
      <dgm:prSet/>
      <dgm:spPr/>
      <dgm:t>
        <a:bodyPr/>
        <a:lstStyle/>
        <a:p>
          <a:endParaRPr lang="x-none"/>
        </a:p>
      </dgm:t>
    </dgm:pt>
    <dgm:pt modelId="{835A03C2-369D-42E1-91EC-E0F942C8D7E2}">
      <dgm:prSet custT="1"/>
      <dgm:spPr>
        <a:solidFill>
          <a:schemeClr val="bg2">
            <a:lumMod val="60000"/>
            <a:lumOff val="40000"/>
          </a:schemeClr>
        </a:solidFill>
        <a:effectLst>
          <a:glow rad="228600">
            <a:schemeClr val="accent2">
              <a:satMod val="175000"/>
              <a:alpha val="40000"/>
            </a:schemeClr>
          </a:glow>
        </a:effectLst>
      </dgm:spPr>
      <dgm:t>
        <a:bodyPr/>
        <a:lstStyle/>
        <a:p>
          <a:r>
            <a:rPr lang="fr-FR" sz="11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INTERFACES</a:t>
          </a:r>
          <a:r>
            <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11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GESTUELLES</a:t>
          </a:r>
          <a:endPar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C9740946-EC34-4474-BA03-35ACF028CD65}" type="parTrans" cxnId="{C6DC809E-5E33-4387-93E5-224C7687DBC0}">
      <dgm:prSet/>
      <dgm:spPr/>
      <dgm:t>
        <a:bodyPr/>
        <a:lstStyle/>
        <a:p>
          <a:endParaRPr lang="x-none"/>
        </a:p>
      </dgm:t>
    </dgm:pt>
    <dgm:pt modelId="{46CCC108-1654-4C7B-860D-133B7CE55C8F}" type="sibTrans" cxnId="{C6DC809E-5E33-4387-93E5-224C7687DBC0}">
      <dgm:prSet/>
      <dgm:spPr/>
      <dgm:t>
        <a:bodyPr/>
        <a:lstStyle/>
        <a:p>
          <a:endParaRPr lang="x-none"/>
        </a:p>
      </dgm:t>
    </dgm:pt>
    <dgm:pt modelId="{1C1D78DF-A2CB-4C29-8B51-8E7D5E596A7E}">
      <dgm:prSet custT="1"/>
      <dgm:spPr>
        <a:solidFill>
          <a:schemeClr val="bg2">
            <a:lumMod val="60000"/>
            <a:lumOff val="40000"/>
          </a:schemeClr>
        </a:solidFill>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du système proposé</a:t>
          </a:r>
        </a:p>
      </dgm:t>
    </dgm:pt>
    <dgm:pt modelId="{35384A41-572B-4339-9E27-A6B24A1BE738}" type="parTrans" cxnId="{BC85CE83-41FD-4DFB-B5CA-13B5EC9DB6CE}">
      <dgm:prSet/>
      <dgm:spPr/>
      <dgm:t>
        <a:bodyPr/>
        <a:lstStyle/>
        <a:p>
          <a:endParaRPr lang="x-none"/>
        </a:p>
      </dgm:t>
    </dgm:pt>
    <dgm:pt modelId="{15870038-2961-43C9-9363-0F159E2BE28E}" type="sibTrans" cxnId="{BC85CE83-41FD-4DFB-B5CA-13B5EC9DB6CE}">
      <dgm:prSet/>
      <dgm:spPr/>
      <dgm:t>
        <a:bodyPr/>
        <a:lstStyle/>
        <a:p>
          <a:endParaRPr lang="x-none"/>
        </a:p>
      </dgm:t>
    </dgm:pt>
    <dgm:pt modelId="{DE93E135-F167-4F31-8CB4-7B0D4AEC3262}">
      <dgm:prSet custT="1"/>
      <dgm:spPr>
        <a:effectLst>
          <a:glow rad="228600">
            <a:schemeClr val="accent1">
              <a:satMod val="175000"/>
              <a:alpha val="40000"/>
            </a:schemeClr>
          </a:glow>
        </a:effectLst>
      </dgm:spPr>
      <dgm:t>
        <a:bodyPr/>
        <a:lstStyle/>
        <a:p>
          <a:r>
            <a:rPr lang="fr-FR" sz="1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Implémentation </a:t>
          </a:r>
        </a:p>
        <a:p>
          <a:r>
            <a:rPr lang="fr-FR" sz="1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et résultats pratiques </a:t>
          </a:r>
        </a:p>
      </dgm:t>
    </dgm:pt>
    <dgm:pt modelId="{E3B4F23B-2FF6-4D91-857B-9CF62FD976F0}" type="parTrans" cxnId="{90142482-B4C6-46E1-A992-084E3CAF68C1}">
      <dgm:prSet/>
      <dgm:spPr/>
      <dgm:t>
        <a:bodyPr/>
        <a:lstStyle/>
        <a:p>
          <a:endParaRPr lang="x-none"/>
        </a:p>
      </dgm:t>
    </dgm:pt>
    <dgm:pt modelId="{511B17F4-2638-4809-AC1F-43424E6A2710}" type="sibTrans" cxnId="{90142482-B4C6-46E1-A992-084E3CAF68C1}">
      <dgm:prSet/>
      <dgm:spPr/>
      <dgm:t>
        <a:bodyPr/>
        <a:lstStyle/>
        <a:p>
          <a:endParaRPr lang="x-none"/>
        </a:p>
      </dgm:t>
    </dgm:pt>
    <dgm:pt modelId="{B51919F4-6B1C-4B03-92FB-C57974BF0117}">
      <dgm:prSet custT="1"/>
      <dgm:spPr>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et perspectives   </a:t>
          </a:r>
          <a:endParaRPr lang="x-none" sz="1400"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55757C39-D50A-4921-9522-849348C3386C}" type="parTrans" cxnId="{04A51B71-B74F-4C1F-94F8-F56AEF745A67}">
      <dgm:prSet/>
      <dgm:spPr/>
      <dgm:t>
        <a:bodyPr/>
        <a:lstStyle/>
        <a:p>
          <a:endParaRPr lang="x-none"/>
        </a:p>
      </dgm:t>
    </dgm:pt>
    <dgm:pt modelId="{220A9BD8-EBFE-41FD-99D1-DB062A4F5D9F}" type="sibTrans" cxnId="{04A51B71-B74F-4C1F-94F8-F56AEF745A67}">
      <dgm:prSet/>
      <dgm:spPr/>
      <dgm:t>
        <a:bodyPr/>
        <a:lstStyle/>
        <a:p>
          <a:endParaRPr lang="x-none"/>
        </a:p>
      </dgm:t>
    </dgm:pt>
    <dgm:pt modelId="{405B5196-5976-45DE-8DFE-384F7B662EEC}" type="pres">
      <dgm:prSet presAssocID="{0502124F-3127-4AE8-8CCD-A291645F7F21}" presName="Name0" presStyleCnt="0">
        <dgm:presLayoutVars>
          <dgm:dir/>
          <dgm:animLvl val="lvl"/>
          <dgm:resizeHandles val="exact"/>
        </dgm:presLayoutVars>
      </dgm:prSet>
      <dgm:spPr/>
    </dgm:pt>
    <dgm:pt modelId="{BE19BABF-FBBE-4D56-93D4-315D5509099B}" type="pres">
      <dgm:prSet presAssocID="{D762358D-ECDC-4C03-B689-DE934D446661}" presName="parTxOnly" presStyleLbl="node1" presStyleIdx="0" presStyleCnt="7" custScaleX="105159" custScaleY="91981">
        <dgm:presLayoutVars>
          <dgm:chMax val="0"/>
          <dgm:chPref val="0"/>
          <dgm:bulletEnabled val="1"/>
        </dgm:presLayoutVars>
      </dgm:prSet>
      <dgm:spPr/>
    </dgm:pt>
    <dgm:pt modelId="{DD27807F-1092-452F-8DE3-0D10E16D7B62}" type="pres">
      <dgm:prSet presAssocID="{D1EFD7C8-A2A9-4D87-80A8-9334DBFF6AAB}" presName="parTxOnlySpace" presStyleCnt="0"/>
      <dgm:spPr/>
    </dgm:pt>
    <dgm:pt modelId="{FCA135E9-7F53-4508-A06F-6D2A37C94887}" type="pres">
      <dgm:prSet presAssocID="{A8C8A7CC-C781-4758-A863-E2C9E7EA8957}" presName="parTxOnly" presStyleLbl="node1" presStyleIdx="1" presStyleCnt="7" custScaleX="109522">
        <dgm:presLayoutVars>
          <dgm:chMax val="0"/>
          <dgm:chPref val="0"/>
          <dgm:bulletEnabled val="1"/>
        </dgm:presLayoutVars>
      </dgm:prSet>
      <dgm:spPr/>
    </dgm:pt>
    <dgm:pt modelId="{6CF7C2BB-2554-4133-8ECF-78221B99A5E6}" type="pres">
      <dgm:prSet presAssocID="{3DBEAD3B-D54C-4C72-BF80-B8C80472E03F}" presName="parTxOnlySpace" presStyleCnt="0"/>
      <dgm:spPr/>
    </dgm:pt>
    <dgm:pt modelId="{9A3A2F81-57CE-4753-8591-D4F18B308396}" type="pres">
      <dgm:prSet presAssocID="{AD613516-878F-41BC-81DA-33957805E184}" presName="parTxOnly" presStyleLbl="node1" presStyleIdx="2" presStyleCnt="7" custScaleX="94334" custScaleY="98209">
        <dgm:presLayoutVars>
          <dgm:chMax val="0"/>
          <dgm:chPref val="0"/>
          <dgm:bulletEnabled val="1"/>
        </dgm:presLayoutVars>
      </dgm:prSet>
      <dgm:spPr/>
    </dgm:pt>
    <dgm:pt modelId="{ED5CAAD0-F2A5-4749-BA1B-38C11C96EB44}" type="pres">
      <dgm:prSet presAssocID="{820EDF41-8514-45E0-AA15-C9E5FA925DAB}" presName="parTxOnlySpace" presStyleCnt="0"/>
      <dgm:spPr/>
    </dgm:pt>
    <dgm:pt modelId="{3DE5B971-854B-4BA8-BEFC-30CA262106E2}" type="pres">
      <dgm:prSet presAssocID="{835A03C2-369D-42E1-91EC-E0F942C8D7E2}" presName="parTxOnly" presStyleLbl="node1" presStyleIdx="3" presStyleCnt="7">
        <dgm:presLayoutVars>
          <dgm:chMax val="0"/>
          <dgm:chPref val="0"/>
          <dgm:bulletEnabled val="1"/>
        </dgm:presLayoutVars>
      </dgm:prSet>
      <dgm:spPr/>
    </dgm:pt>
    <dgm:pt modelId="{1E71457F-72E6-423B-9B04-88AC8CCF0ECB}" type="pres">
      <dgm:prSet presAssocID="{46CCC108-1654-4C7B-860D-133B7CE55C8F}" presName="parTxOnlySpace" presStyleCnt="0"/>
      <dgm:spPr/>
    </dgm:pt>
    <dgm:pt modelId="{51209881-7CBD-40A2-85CA-EAFDC81D60DA}" type="pres">
      <dgm:prSet presAssocID="{1C1D78DF-A2CB-4C29-8B51-8E7D5E596A7E}" presName="parTxOnly" presStyleLbl="node1" presStyleIdx="4" presStyleCnt="7" custScaleX="110744" custScaleY="104543">
        <dgm:presLayoutVars>
          <dgm:chMax val="0"/>
          <dgm:chPref val="0"/>
          <dgm:bulletEnabled val="1"/>
        </dgm:presLayoutVars>
      </dgm:prSet>
      <dgm:spPr/>
    </dgm:pt>
    <dgm:pt modelId="{483E983F-FB17-4CDD-9479-E68C45AE7A24}" type="pres">
      <dgm:prSet presAssocID="{15870038-2961-43C9-9363-0F159E2BE28E}" presName="parTxOnlySpace" presStyleCnt="0"/>
      <dgm:spPr/>
    </dgm:pt>
    <dgm:pt modelId="{8C8F5648-69B2-4728-8757-88891A796975}" type="pres">
      <dgm:prSet presAssocID="{DE93E135-F167-4F31-8CB4-7B0D4AEC3262}" presName="parTxOnly" presStyleLbl="node1" presStyleIdx="5" presStyleCnt="7" custScaleX="123854" custScaleY="129686">
        <dgm:presLayoutVars>
          <dgm:chMax val="0"/>
          <dgm:chPref val="0"/>
          <dgm:bulletEnabled val="1"/>
        </dgm:presLayoutVars>
      </dgm:prSet>
      <dgm:spPr/>
    </dgm:pt>
    <dgm:pt modelId="{A2E2DADE-ECCE-4B38-9F24-AB4171B5DD28}" type="pres">
      <dgm:prSet presAssocID="{511B17F4-2638-4809-AC1F-43424E6A2710}" presName="parTxOnlySpace" presStyleCnt="0"/>
      <dgm:spPr/>
    </dgm:pt>
    <dgm:pt modelId="{A3C8A4A7-C3BE-49ED-81D1-1C26A8DC4BF7}" type="pres">
      <dgm:prSet presAssocID="{B51919F4-6B1C-4B03-92FB-C57974BF0117}" presName="parTxOnly" presStyleLbl="node1" presStyleIdx="6" presStyleCnt="7">
        <dgm:presLayoutVars>
          <dgm:chMax val="0"/>
          <dgm:chPref val="0"/>
          <dgm:bulletEnabled val="1"/>
        </dgm:presLayoutVars>
      </dgm:prSet>
      <dgm:spPr/>
    </dgm:pt>
  </dgm:ptLst>
  <dgm:cxnLst>
    <dgm:cxn modelId="{AAC0C717-1FB5-49A2-9F29-057E1BD6E332}" srcId="{0502124F-3127-4AE8-8CCD-A291645F7F21}" destId="{D762358D-ECDC-4C03-B689-DE934D446661}" srcOrd="0" destOrd="0" parTransId="{4EEBB635-D518-4098-A135-7A689AFC5BB6}" sibTransId="{D1EFD7C8-A2A9-4D87-80A8-9334DBFF6AAB}"/>
    <dgm:cxn modelId="{3F1F372F-58C1-4396-AEF1-71200896E5E7}" type="presOf" srcId="{A8C8A7CC-C781-4758-A863-E2C9E7EA8957}" destId="{FCA135E9-7F53-4508-A06F-6D2A37C94887}" srcOrd="0" destOrd="0" presId="urn:microsoft.com/office/officeart/2005/8/layout/chevron1"/>
    <dgm:cxn modelId="{BB31D638-CEE6-4F49-A647-40DCC1E43533}" type="presOf" srcId="{1C1D78DF-A2CB-4C29-8B51-8E7D5E596A7E}" destId="{51209881-7CBD-40A2-85CA-EAFDC81D60DA}" srcOrd="0" destOrd="0" presId="urn:microsoft.com/office/officeart/2005/8/layout/chevron1"/>
    <dgm:cxn modelId="{D426854B-9810-4F9B-A6D6-2231C943F0CE}" type="presOf" srcId="{DE93E135-F167-4F31-8CB4-7B0D4AEC3262}" destId="{8C8F5648-69B2-4728-8757-88891A796975}" srcOrd="0" destOrd="0" presId="urn:microsoft.com/office/officeart/2005/8/layout/chevron1"/>
    <dgm:cxn modelId="{04A51B71-B74F-4C1F-94F8-F56AEF745A67}" srcId="{0502124F-3127-4AE8-8CCD-A291645F7F21}" destId="{B51919F4-6B1C-4B03-92FB-C57974BF0117}" srcOrd="6" destOrd="0" parTransId="{55757C39-D50A-4921-9522-849348C3386C}" sibTransId="{220A9BD8-EBFE-41FD-99D1-DB062A4F5D9F}"/>
    <dgm:cxn modelId="{B316E152-428D-4294-A069-9B42ED22C562}" srcId="{0502124F-3127-4AE8-8CCD-A291645F7F21}" destId="{AD613516-878F-41BC-81DA-33957805E184}" srcOrd="2" destOrd="0" parTransId="{BAF65F6C-DBE2-4870-8A45-33488121A715}" sibTransId="{820EDF41-8514-45E0-AA15-C9E5FA925DAB}"/>
    <dgm:cxn modelId="{9E511E75-DB7F-44A9-8787-2978A8C8EA69}" type="presOf" srcId="{835A03C2-369D-42E1-91EC-E0F942C8D7E2}" destId="{3DE5B971-854B-4BA8-BEFC-30CA262106E2}" srcOrd="0" destOrd="0" presId="urn:microsoft.com/office/officeart/2005/8/layout/chevron1"/>
    <dgm:cxn modelId="{90142482-B4C6-46E1-A992-084E3CAF68C1}" srcId="{0502124F-3127-4AE8-8CCD-A291645F7F21}" destId="{DE93E135-F167-4F31-8CB4-7B0D4AEC3262}" srcOrd="5" destOrd="0" parTransId="{E3B4F23B-2FF6-4D91-857B-9CF62FD976F0}" sibTransId="{511B17F4-2638-4809-AC1F-43424E6A2710}"/>
    <dgm:cxn modelId="{BC85CE83-41FD-4DFB-B5CA-13B5EC9DB6CE}" srcId="{0502124F-3127-4AE8-8CCD-A291645F7F21}" destId="{1C1D78DF-A2CB-4C29-8B51-8E7D5E596A7E}" srcOrd="4" destOrd="0" parTransId="{35384A41-572B-4339-9E27-A6B24A1BE738}" sibTransId="{15870038-2961-43C9-9363-0F159E2BE28E}"/>
    <dgm:cxn modelId="{9AC71595-9C11-4495-B051-50F239211706}" type="presOf" srcId="{AD613516-878F-41BC-81DA-33957805E184}" destId="{9A3A2F81-57CE-4753-8591-D4F18B308396}" srcOrd="0" destOrd="0" presId="urn:microsoft.com/office/officeart/2005/8/layout/chevron1"/>
    <dgm:cxn modelId="{C6DC809E-5E33-4387-93E5-224C7687DBC0}" srcId="{0502124F-3127-4AE8-8CCD-A291645F7F21}" destId="{835A03C2-369D-42E1-91EC-E0F942C8D7E2}" srcOrd="3" destOrd="0" parTransId="{C9740946-EC34-4474-BA03-35ACF028CD65}" sibTransId="{46CCC108-1654-4C7B-860D-133B7CE55C8F}"/>
    <dgm:cxn modelId="{88A979AC-35B4-4FAF-A5D8-7D4040543C87}" type="presOf" srcId="{D762358D-ECDC-4C03-B689-DE934D446661}" destId="{BE19BABF-FBBE-4D56-93D4-315D5509099B}" srcOrd="0" destOrd="0" presId="urn:microsoft.com/office/officeart/2005/8/layout/chevron1"/>
    <dgm:cxn modelId="{159A14AE-4D03-4A06-9566-3715D391FF96}" srcId="{0502124F-3127-4AE8-8CCD-A291645F7F21}" destId="{A8C8A7CC-C781-4758-A863-E2C9E7EA8957}" srcOrd="1" destOrd="0" parTransId="{4493AB72-5CD0-4203-828B-D6C58DB17090}" sibTransId="{3DBEAD3B-D54C-4C72-BF80-B8C80472E03F}"/>
    <dgm:cxn modelId="{DC1071CD-E228-4759-96F9-8ACCFF26929D}" type="presOf" srcId="{B51919F4-6B1C-4B03-92FB-C57974BF0117}" destId="{A3C8A4A7-C3BE-49ED-81D1-1C26A8DC4BF7}" srcOrd="0" destOrd="0" presId="urn:microsoft.com/office/officeart/2005/8/layout/chevron1"/>
    <dgm:cxn modelId="{46B636D1-32D6-4B95-8076-D846FAB094BD}" type="presOf" srcId="{0502124F-3127-4AE8-8CCD-A291645F7F21}" destId="{405B5196-5976-45DE-8DFE-384F7B662EEC}" srcOrd="0" destOrd="0" presId="urn:microsoft.com/office/officeart/2005/8/layout/chevron1"/>
    <dgm:cxn modelId="{66396A46-4F61-489E-B581-E7959419A0BE}" type="presParOf" srcId="{405B5196-5976-45DE-8DFE-384F7B662EEC}" destId="{BE19BABF-FBBE-4D56-93D4-315D5509099B}" srcOrd="0" destOrd="0" presId="urn:microsoft.com/office/officeart/2005/8/layout/chevron1"/>
    <dgm:cxn modelId="{249227EF-67CD-480F-9AFF-E58E6F1AEFF4}" type="presParOf" srcId="{405B5196-5976-45DE-8DFE-384F7B662EEC}" destId="{DD27807F-1092-452F-8DE3-0D10E16D7B62}" srcOrd="1" destOrd="0" presId="urn:microsoft.com/office/officeart/2005/8/layout/chevron1"/>
    <dgm:cxn modelId="{069B0574-AA4B-42E9-AEDC-27B3E1D49B54}" type="presParOf" srcId="{405B5196-5976-45DE-8DFE-384F7B662EEC}" destId="{FCA135E9-7F53-4508-A06F-6D2A37C94887}" srcOrd="2" destOrd="0" presId="urn:microsoft.com/office/officeart/2005/8/layout/chevron1"/>
    <dgm:cxn modelId="{566CA7C1-39A4-4BDE-8E86-AE8CBAF055D0}" type="presParOf" srcId="{405B5196-5976-45DE-8DFE-384F7B662EEC}" destId="{6CF7C2BB-2554-4133-8ECF-78221B99A5E6}" srcOrd="3" destOrd="0" presId="urn:microsoft.com/office/officeart/2005/8/layout/chevron1"/>
    <dgm:cxn modelId="{B766379E-E8D9-4106-9FA7-9E6903EF61EA}" type="presParOf" srcId="{405B5196-5976-45DE-8DFE-384F7B662EEC}" destId="{9A3A2F81-57CE-4753-8591-D4F18B308396}" srcOrd="4" destOrd="0" presId="urn:microsoft.com/office/officeart/2005/8/layout/chevron1"/>
    <dgm:cxn modelId="{B6172C33-A4E8-4CA8-8B66-0A4C659BEAA5}" type="presParOf" srcId="{405B5196-5976-45DE-8DFE-384F7B662EEC}" destId="{ED5CAAD0-F2A5-4749-BA1B-38C11C96EB44}" srcOrd="5" destOrd="0" presId="urn:microsoft.com/office/officeart/2005/8/layout/chevron1"/>
    <dgm:cxn modelId="{E6599849-189D-4D40-A1E4-BF6585B0C698}" type="presParOf" srcId="{405B5196-5976-45DE-8DFE-384F7B662EEC}" destId="{3DE5B971-854B-4BA8-BEFC-30CA262106E2}" srcOrd="6" destOrd="0" presId="urn:microsoft.com/office/officeart/2005/8/layout/chevron1"/>
    <dgm:cxn modelId="{FB6E4883-6F30-4B94-AB2D-C9C6EE9371E8}" type="presParOf" srcId="{405B5196-5976-45DE-8DFE-384F7B662EEC}" destId="{1E71457F-72E6-423B-9B04-88AC8CCF0ECB}" srcOrd="7" destOrd="0" presId="urn:microsoft.com/office/officeart/2005/8/layout/chevron1"/>
    <dgm:cxn modelId="{2504ED12-DAE3-4C80-99A9-F415385D8994}" type="presParOf" srcId="{405B5196-5976-45DE-8DFE-384F7B662EEC}" destId="{51209881-7CBD-40A2-85CA-EAFDC81D60DA}" srcOrd="8" destOrd="0" presId="urn:microsoft.com/office/officeart/2005/8/layout/chevron1"/>
    <dgm:cxn modelId="{FA1685D2-50E8-4F97-AF96-FDD563BDCABB}" type="presParOf" srcId="{405B5196-5976-45DE-8DFE-384F7B662EEC}" destId="{483E983F-FB17-4CDD-9479-E68C45AE7A24}" srcOrd="9" destOrd="0" presId="urn:microsoft.com/office/officeart/2005/8/layout/chevron1"/>
    <dgm:cxn modelId="{D6B34A48-3487-40BA-9D97-ADA53ECCFDA4}" type="presParOf" srcId="{405B5196-5976-45DE-8DFE-384F7B662EEC}" destId="{8C8F5648-69B2-4728-8757-88891A796975}" srcOrd="10" destOrd="0" presId="urn:microsoft.com/office/officeart/2005/8/layout/chevron1"/>
    <dgm:cxn modelId="{8FF97E63-10B2-489A-8BA9-BB01CEF46479}" type="presParOf" srcId="{405B5196-5976-45DE-8DFE-384F7B662EEC}" destId="{A2E2DADE-ECCE-4B38-9F24-AB4171B5DD28}" srcOrd="11" destOrd="0" presId="urn:microsoft.com/office/officeart/2005/8/layout/chevron1"/>
    <dgm:cxn modelId="{6D415E29-EC66-4B5E-A60A-761B44EAEA59}" type="presParOf" srcId="{405B5196-5976-45DE-8DFE-384F7B662EEC}" destId="{A3C8A4A7-C3BE-49ED-81D1-1C26A8DC4BF7}" srcOrd="12"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0502124F-3127-4AE8-8CCD-A291645F7F21}" type="doc">
      <dgm:prSet loTypeId="urn:microsoft.com/office/officeart/2005/8/layout/chevron1" loCatId="process" qsTypeId="urn:microsoft.com/office/officeart/2005/8/quickstyle/simple5" qsCatId="simple" csTypeId="urn:microsoft.com/office/officeart/2005/8/colors/accent1_5" csCatId="accent1" phldr="1"/>
      <dgm:spPr/>
      <dgm:t>
        <a:bodyPr/>
        <a:lstStyle/>
        <a:p>
          <a:endParaRPr lang="x-none"/>
        </a:p>
      </dgm:t>
    </dgm:pt>
    <dgm:pt modelId="{D762358D-ECDC-4C03-B689-DE934D446661}">
      <dgm:prSet custT="1"/>
      <dgm:spPr>
        <a:solidFill>
          <a:schemeClr val="bg2">
            <a:lumMod val="60000"/>
            <a:lumOff val="40000"/>
          </a:schemeClr>
        </a:solidFill>
        <a:ln>
          <a:solidFill>
            <a:schemeClr val="tx2">
              <a:lumMod val="75000"/>
            </a:schemeClr>
          </a:solidFill>
        </a:ln>
        <a:effectLst>
          <a:glow rad="228600">
            <a:schemeClr val="accent2">
              <a:satMod val="175000"/>
              <a:alpha val="40000"/>
            </a:schemeClr>
          </a:glow>
        </a:effectLst>
      </dgm:spPr>
      <dgm:t>
        <a:bodyPr/>
        <a:lstStyle/>
        <a:p>
          <a:pPr algn="r"/>
          <a:r>
            <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dgm:t>
    </dgm:pt>
    <dgm:pt modelId="{4EEBB635-D518-4098-A135-7A689AFC5BB6}" type="parTrans" cxnId="{AAC0C717-1FB5-49A2-9F29-057E1BD6E332}">
      <dgm:prSet/>
      <dgm:spPr/>
      <dgm:t>
        <a:bodyPr/>
        <a:lstStyle/>
        <a:p>
          <a:endParaRPr lang="x-none"/>
        </a:p>
      </dgm:t>
    </dgm:pt>
    <dgm:pt modelId="{D1EFD7C8-A2A9-4D87-80A8-9334DBFF6AAB}" type="sibTrans" cxnId="{AAC0C717-1FB5-49A2-9F29-057E1BD6E332}">
      <dgm:prSet/>
      <dgm:spPr/>
      <dgm:t>
        <a:bodyPr/>
        <a:lstStyle/>
        <a:p>
          <a:endParaRPr lang="x-none"/>
        </a:p>
      </dgm:t>
    </dgm:pt>
    <dgm:pt modelId="{A8C8A7CC-C781-4758-A863-E2C9E7EA8957}">
      <dgm:prSet custT="1"/>
      <dgm:spPr>
        <a:solidFill>
          <a:schemeClr val="bg2">
            <a:lumMod val="60000"/>
            <a:lumOff val="40000"/>
          </a:schemeClr>
        </a:solidFill>
        <a:effectLst>
          <a:glow rad="228600">
            <a:schemeClr val="accent2">
              <a:satMod val="175000"/>
              <a:alpha val="40000"/>
            </a:schemeClr>
          </a:glow>
        </a:effectLst>
      </dgm:spPr>
      <dgm:t>
        <a:bodyPr/>
        <a:lstStyle/>
        <a:p>
          <a:pPr algn="ctr"/>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approches  et problématique</a:t>
          </a:r>
        </a:p>
      </dgm:t>
    </dgm:pt>
    <dgm:pt modelId="{4493AB72-5CD0-4203-828B-D6C58DB17090}" type="parTrans" cxnId="{159A14AE-4D03-4A06-9566-3715D391FF96}">
      <dgm:prSet/>
      <dgm:spPr/>
      <dgm:t>
        <a:bodyPr/>
        <a:lstStyle/>
        <a:p>
          <a:endParaRPr lang="x-none"/>
        </a:p>
      </dgm:t>
    </dgm:pt>
    <dgm:pt modelId="{3DBEAD3B-D54C-4C72-BF80-B8C80472E03F}" type="sibTrans" cxnId="{159A14AE-4D03-4A06-9566-3715D391FF96}">
      <dgm:prSet/>
      <dgm:spPr/>
      <dgm:t>
        <a:bodyPr/>
        <a:lstStyle/>
        <a:p>
          <a:endParaRPr lang="x-none"/>
        </a:p>
      </dgm:t>
    </dgm:pt>
    <dgm:pt modelId="{AD613516-878F-41BC-81DA-33957805E184}">
      <dgm:prSet custT="1"/>
      <dgm:spPr>
        <a:solidFill>
          <a:schemeClr val="bg2">
            <a:lumMod val="60000"/>
            <a:lumOff val="40000"/>
          </a:schemeClr>
        </a:solidFill>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systèmes IHM </a:t>
          </a:r>
        </a:p>
      </dgm:t>
    </dgm:pt>
    <dgm:pt modelId="{BAF65F6C-DBE2-4870-8A45-33488121A715}" type="parTrans" cxnId="{B316E152-428D-4294-A069-9B42ED22C562}">
      <dgm:prSet/>
      <dgm:spPr/>
      <dgm:t>
        <a:bodyPr/>
        <a:lstStyle/>
        <a:p>
          <a:endParaRPr lang="x-none"/>
        </a:p>
      </dgm:t>
    </dgm:pt>
    <dgm:pt modelId="{820EDF41-8514-45E0-AA15-C9E5FA925DAB}" type="sibTrans" cxnId="{B316E152-428D-4294-A069-9B42ED22C562}">
      <dgm:prSet/>
      <dgm:spPr/>
      <dgm:t>
        <a:bodyPr/>
        <a:lstStyle/>
        <a:p>
          <a:endParaRPr lang="x-none"/>
        </a:p>
      </dgm:t>
    </dgm:pt>
    <dgm:pt modelId="{835A03C2-369D-42E1-91EC-E0F942C8D7E2}">
      <dgm:prSet custT="1"/>
      <dgm:spPr>
        <a:solidFill>
          <a:schemeClr val="bg2">
            <a:lumMod val="60000"/>
            <a:lumOff val="40000"/>
          </a:schemeClr>
        </a:solidFill>
        <a:effectLst>
          <a:glow rad="228600">
            <a:schemeClr val="accent2">
              <a:satMod val="175000"/>
              <a:alpha val="40000"/>
            </a:schemeClr>
          </a:glow>
        </a:effectLst>
      </dgm:spPr>
      <dgm:t>
        <a:bodyPr/>
        <a:lstStyle/>
        <a:p>
          <a:r>
            <a:rPr lang="fr-FR" sz="11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INTERFACES</a:t>
          </a:r>
          <a:r>
            <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11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GESTUELLES</a:t>
          </a:r>
          <a:endPar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C9740946-EC34-4474-BA03-35ACF028CD65}" type="parTrans" cxnId="{C6DC809E-5E33-4387-93E5-224C7687DBC0}">
      <dgm:prSet/>
      <dgm:spPr/>
      <dgm:t>
        <a:bodyPr/>
        <a:lstStyle/>
        <a:p>
          <a:endParaRPr lang="x-none"/>
        </a:p>
      </dgm:t>
    </dgm:pt>
    <dgm:pt modelId="{46CCC108-1654-4C7B-860D-133B7CE55C8F}" type="sibTrans" cxnId="{C6DC809E-5E33-4387-93E5-224C7687DBC0}">
      <dgm:prSet/>
      <dgm:spPr/>
      <dgm:t>
        <a:bodyPr/>
        <a:lstStyle/>
        <a:p>
          <a:endParaRPr lang="x-none"/>
        </a:p>
      </dgm:t>
    </dgm:pt>
    <dgm:pt modelId="{1C1D78DF-A2CB-4C29-8B51-8E7D5E596A7E}">
      <dgm:prSet custT="1"/>
      <dgm:spPr>
        <a:solidFill>
          <a:schemeClr val="bg2">
            <a:lumMod val="60000"/>
            <a:lumOff val="40000"/>
          </a:schemeClr>
        </a:solidFill>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du système proposé</a:t>
          </a:r>
        </a:p>
      </dgm:t>
    </dgm:pt>
    <dgm:pt modelId="{35384A41-572B-4339-9E27-A6B24A1BE738}" type="parTrans" cxnId="{BC85CE83-41FD-4DFB-B5CA-13B5EC9DB6CE}">
      <dgm:prSet/>
      <dgm:spPr/>
      <dgm:t>
        <a:bodyPr/>
        <a:lstStyle/>
        <a:p>
          <a:endParaRPr lang="x-none"/>
        </a:p>
      </dgm:t>
    </dgm:pt>
    <dgm:pt modelId="{15870038-2961-43C9-9363-0F159E2BE28E}" type="sibTrans" cxnId="{BC85CE83-41FD-4DFB-B5CA-13B5EC9DB6CE}">
      <dgm:prSet/>
      <dgm:spPr/>
      <dgm:t>
        <a:bodyPr/>
        <a:lstStyle/>
        <a:p>
          <a:endParaRPr lang="x-none"/>
        </a:p>
      </dgm:t>
    </dgm:pt>
    <dgm:pt modelId="{DE93E135-F167-4F31-8CB4-7B0D4AEC3262}">
      <dgm:prSet custT="1"/>
      <dgm:spPr>
        <a:effectLst>
          <a:glow rad="228600">
            <a:schemeClr val="accent1">
              <a:satMod val="175000"/>
              <a:alpha val="40000"/>
            </a:schemeClr>
          </a:glow>
        </a:effectLst>
      </dgm:spPr>
      <dgm:t>
        <a:bodyPr/>
        <a:lstStyle/>
        <a:p>
          <a:r>
            <a:rPr lang="fr-FR" sz="1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Implémentation </a:t>
          </a:r>
        </a:p>
        <a:p>
          <a:r>
            <a:rPr lang="fr-FR" sz="1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et résultats pratiques </a:t>
          </a:r>
        </a:p>
      </dgm:t>
    </dgm:pt>
    <dgm:pt modelId="{E3B4F23B-2FF6-4D91-857B-9CF62FD976F0}" type="parTrans" cxnId="{90142482-B4C6-46E1-A992-084E3CAF68C1}">
      <dgm:prSet/>
      <dgm:spPr/>
      <dgm:t>
        <a:bodyPr/>
        <a:lstStyle/>
        <a:p>
          <a:endParaRPr lang="x-none"/>
        </a:p>
      </dgm:t>
    </dgm:pt>
    <dgm:pt modelId="{511B17F4-2638-4809-AC1F-43424E6A2710}" type="sibTrans" cxnId="{90142482-B4C6-46E1-A992-084E3CAF68C1}">
      <dgm:prSet/>
      <dgm:spPr/>
      <dgm:t>
        <a:bodyPr/>
        <a:lstStyle/>
        <a:p>
          <a:endParaRPr lang="x-none"/>
        </a:p>
      </dgm:t>
    </dgm:pt>
    <dgm:pt modelId="{B51919F4-6B1C-4B03-92FB-C57974BF0117}">
      <dgm:prSet custT="1"/>
      <dgm:spPr>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et perspectives   </a:t>
          </a:r>
          <a:endParaRPr lang="x-none" sz="1400"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55757C39-D50A-4921-9522-849348C3386C}" type="parTrans" cxnId="{04A51B71-B74F-4C1F-94F8-F56AEF745A67}">
      <dgm:prSet/>
      <dgm:spPr/>
      <dgm:t>
        <a:bodyPr/>
        <a:lstStyle/>
        <a:p>
          <a:endParaRPr lang="x-none"/>
        </a:p>
      </dgm:t>
    </dgm:pt>
    <dgm:pt modelId="{220A9BD8-EBFE-41FD-99D1-DB062A4F5D9F}" type="sibTrans" cxnId="{04A51B71-B74F-4C1F-94F8-F56AEF745A67}">
      <dgm:prSet/>
      <dgm:spPr/>
      <dgm:t>
        <a:bodyPr/>
        <a:lstStyle/>
        <a:p>
          <a:endParaRPr lang="x-none"/>
        </a:p>
      </dgm:t>
    </dgm:pt>
    <dgm:pt modelId="{405B5196-5976-45DE-8DFE-384F7B662EEC}" type="pres">
      <dgm:prSet presAssocID="{0502124F-3127-4AE8-8CCD-A291645F7F21}" presName="Name0" presStyleCnt="0">
        <dgm:presLayoutVars>
          <dgm:dir/>
          <dgm:animLvl val="lvl"/>
          <dgm:resizeHandles val="exact"/>
        </dgm:presLayoutVars>
      </dgm:prSet>
      <dgm:spPr/>
    </dgm:pt>
    <dgm:pt modelId="{BE19BABF-FBBE-4D56-93D4-315D5509099B}" type="pres">
      <dgm:prSet presAssocID="{D762358D-ECDC-4C03-B689-DE934D446661}" presName="parTxOnly" presStyleLbl="node1" presStyleIdx="0" presStyleCnt="7" custScaleX="105159" custScaleY="91981">
        <dgm:presLayoutVars>
          <dgm:chMax val="0"/>
          <dgm:chPref val="0"/>
          <dgm:bulletEnabled val="1"/>
        </dgm:presLayoutVars>
      </dgm:prSet>
      <dgm:spPr/>
    </dgm:pt>
    <dgm:pt modelId="{DD27807F-1092-452F-8DE3-0D10E16D7B62}" type="pres">
      <dgm:prSet presAssocID="{D1EFD7C8-A2A9-4D87-80A8-9334DBFF6AAB}" presName="parTxOnlySpace" presStyleCnt="0"/>
      <dgm:spPr/>
    </dgm:pt>
    <dgm:pt modelId="{FCA135E9-7F53-4508-A06F-6D2A37C94887}" type="pres">
      <dgm:prSet presAssocID="{A8C8A7CC-C781-4758-A863-E2C9E7EA8957}" presName="parTxOnly" presStyleLbl="node1" presStyleIdx="1" presStyleCnt="7" custScaleX="118072">
        <dgm:presLayoutVars>
          <dgm:chMax val="0"/>
          <dgm:chPref val="0"/>
          <dgm:bulletEnabled val="1"/>
        </dgm:presLayoutVars>
      </dgm:prSet>
      <dgm:spPr/>
    </dgm:pt>
    <dgm:pt modelId="{6CF7C2BB-2554-4133-8ECF-78221B99A5E6}" type="pres">
      <dgm:prSet presAssocID="{3DBEAD3B-D54C-4C72-BF80-B8C80472E03F}" presName="parTxOnlySpace" presStyleCnt="0"/>
      <dgm:spPr/>
    </dgm:pt>
    <dgm:pt modelId="{9A3A2F81-57CE-4753-8591-D4F18B308396}" type="pres">
      <dgm:prSet presAssocID="{AD613516-878F-41BC-81DA-33957805E184}" presName="parTxOnly" presStyleLbl="node1" presStyleIdx="2" presStyleCnt="7" custScaleX="94334" custScaleY="98209">
        <dgm:presLayoutVars>
          <dgm:chMax val="0"/>
          <dgm:chPref val="0"/>
          <dgm:bulletEnabled val="1"/>
        </dgm:presLayoutVars>
      </dgm:prSet>
      <dgm:spPr/>
    </dgm:pt>
    <dgm:pt modelId="{ED5CAAD0-F2A5-4749-BA1B-38C11C96EB44}" type="pres">
      <dgm:prSet presAssocID="{820EDF41-8514-45E0-AA15-C9E5FA925DAB}" presName="parTxOnlySpace" presStyleCnt="0"/>
      <dgm:spPr/>
    </dgm:pt>
    <dgm:pt modelId="{3DE5B971-854B-4BA8-BEFC-30CA262106E2}" type="pres">
      <dgm:prSet presAssocID="{835A03C2-369D-42E1-91EC-E0F942C8D7E2}" presName="parTxOnly" presStyleLbl="node1" presStyleIdx="3" presStyleCnt="7">
        <dgm:presLayoutVars>
          <dgm:chMax val="0"/>
          <dgm:chPref val="0"/>
          <dgm:bulletEnabled val="1"/>
        </dgm:presLayoutVars>
      </dgm:prSet>
      <dgm:spPr/>
    </dgm:pt>
    <dgm:pt modelId="{1E71457F-72E6-423B-9B04-88AC8CCF0ECB}" type="pres">
      <dgm:prSet presAssocID="{46CCC108-1654-4C7B-860D-133B7CE55C8F}" presName="parTxOnlySpace" presStyleCnt="0"/>
      <dgm:spPr/>
    </dgm:pt>
    <dgm:pt modelId="{51209881-7CBD-40A2-85CA-EAFDC81D60DA}" type="pres">
      <dgm:prSet presAssocID="{1C1D78DF-A2CB-4C29-8B51-8E7D5E596A7E}" presName="parTxOnly" presStyleLbl="node1" presStyleIdx="4" presStyleCnt="7" custScaleX="110744" custScaleY="104543">
        <dgm:presLayoutVars>
          <dgm:chMax val="0"/>
          <dgm:chPref val="0"/>
          <dgm:bulletEnabled val="1"/>
        </dgm:presLayoutVars>
      </dgm:prSet>
      <dgm:spPr/>
    </dgm:pt>
    <dgm:pt modelId="{483E983F-FB17-4CDD-9479-E68C45AE7A24}" type="pres">
      <dgm:prSet presAssocID="{15870038-2961-43C9-9363-0F159E2BE28E}" presName="parTxOnlySpace" presStyleCnt="0"/>
      <dgm:spPr/>
    </dgm:pt>
    <dgm:pt modelId="{8C8F5648-69B2-4728-8757-88891A796975}" type="pres">
      <dgm:prSet presAssocID="{DE93E135-F167-4F31-8CB4-7B0D4AEC3262}" presName="parTxOnly" presStyleLbl="node1" presStyleIdx="5" presStyleCnt="7" custScaleX="129437" custScaleY="129686" custLinFactNeighborX="9357" custLinFactNeighborY="-422">
        <dgm:presLayoutVars>
          <dgm:chMax val="0"/>
          <dgm:chPref val="0"/>
          <dgm:bulletEnabled val="1"/>
        </dgm:presLayoutVars>
      </dgm:prSet>
      <dgm:spPr/>
    </dgm:pt>
    <dgm:pt modelId="{A2E2DADE-ECCE-4B38-9F24-AB4171B5DD28}" type="pres">
      <dgm:prSet presAssocID="{511B17F4-2638-4809-AC1F-43424E6A2710}" presName="parTxOnlySpace" presStyleCnt="0"/>
      <dgm:spPr/>
    </dgm:pt>
    <dgm:pt modelId="{A3C8A4A7-C3BE-49ED-81D1-1C26A8DC4BF7}" type="pres">
      <dgm:prSet presAssocID="{B51919F4-6B1C-4B03-92FB-C57974BF0117}" presName="parTxOnly" presStyleLbl="node1" presStyleIdx="6" presStyleCnt="7">
        <dgm:presLayoutVars>
          <dgm:chMax val="0"/>
          <dgm:chPref val="0"/>
          <dgm:bulletEnabled val="1"/>
        </dgm:presLayoutVars>
      </dgm:prSet>
      <dgm:spPr/>
    </dgm:pt>
  </dgm:ptLst>
  <dgm:cxnLst>
    <dgm:cxn modelId="{AAC0C717-1FB5-49A2-9F29-057E1BD6E332}" srcId="{0502124F-3127-4AE8-8CCD-A291645F7F21}" destId="{D762358D-ECDC-4C03-B689-DE934D446661}" srcOrd="0" destOrd="0" parTransId="{4EEBB635-D518-4098-A135-7A689AFC5BB6}" sibTransId="{D1EFD7C8-A2A9-4D87-80A8-9334DBFF6AAB}"/>
    <dgm:cxn modelId="{3F1F372F-58C1-4396-AEF1-71200896E5E7}" type="presOf" srcId="{A8C8A7CC-C781-4758-A863-E2C9E7EA8957}" destId="{FCA135E9-7F53-4508-A06F-6D2A37C94887}" srcOrd="0" destOrd="0" presId="urn:microsoft.com/office/officeart/2005/8/layout/chevron1"/>
    <dgm:cxn modelId="{BB31D638-CEE6-4F49-A647-40DCC1E43533}" type="presOf" srcId="{1C1D78DF-A2CB-4C29-8B51-8E7D5E596A7E}" destId="{51209881-7CBD-40A2-85CA-EAFDC81D60DA}" srcOrd="0" destOrd="0" presId="urn:microsoft.com/office/officeart/2005/8/layout/chevron1"/>
    <dgm:cxn modelId="{D426854B-9810-4F9B-A6D6-2231C943F0CE}" type="presOf" srcId="{DE93E135-F167-4F31-8CB4-7B0D4AEC3262}" destId="{8C8F5648-69B2-4728-8757-88891A796975}" srcOrd="0" destOrd="0" presId="urn:microsoft.com/office/officeart/2005/8/layout/chevron1"/>
    <dgm:cxn modelId="{04A51B71-B74F-4C1F-94F8-F56AEF745A67}" srcId="{0502124F-3127-4AE8-8CCD-A291645F7F21}" destId="{B51919F4-6B1C-4B03-92FB-C57974BF0117}" srcOrd="6" destOrd="0" parTransId="{55757C39-D50A-4921-9522-849348C3386C}" sibTransId="{220A9BD8-EBFE-41FD-99D1-DB062A4F5D9F}"/>
    <dgm:cxn modelId="{B316E152-428D-4294-A069-9B42ED22C562}" srcId="{0502124F-3127-4AE8-8CCD-A291645F7F21}" destId="{AD613516-878F-41BC-81DA-33957805E184}" srcOrd="2" destOrd="0" parTransId="{BAF65F6C-DBE2-4870-8A45-33488121A715}" sibTransId="{820EDF41-8514-45E0-AA15-C9E5FA925DAB}"/>
    <dgm:cxn modelId="{9E511E75-DB7F-44A9-8787-2978A8C8EA69}" type="presOf" srcId="{835A03C2-369D-42E1-91EC-E0F942C8D7E2}" destId="{3DE5B971-854B-4BA8-BEFC-30CA262106E2}" srcOrd="0" destOrd="0" presId="urn:microsoft.com/office/officeart/2005/8/layout/chevron1"/>
    <dgm:cxn modelId="{90142482-B4C6-46E1-A992-084E3CAF68C1}" srcId="{0502124F-3127-4AE8-8CCD-A291645F7F21}" destId="{DE93E135-F167-4F31-8CB4-7B0D4AEC3262}" srcOrd="5" destOrd="0" parTransId="{E3B4F23B-2FF6-4D91-857B-9CF62FD976F0}" sibTransId="{511B17F4-2638-4809-AC1F-43424E6A2710}"/>
    <dgm:cxn modelId="{BC85CE83-41FD-4DFB-B5CA-13B5EC9DB6CE}" srcId="{0502124F-3127-4AE8-8CCD-A291645F7F21}" destId="{1C1D78DF-A2CB-4C29-8B51-8E7D5E596A7E}" srcOrd="4" destOrd="0" parTransId="{35384A41-572B-4339-9E27-A6B24A1BE738}" sibTransId="{15870038-2961-43C9-9363-0F159E2BE28E}"/>
    <dgm:cxn modelId="{9AC71595-9C11-4495-B051-50F239211706}" type="presOf" srcId="{AD613516-878F-41BC-81DA-33957805E184}" destId="{9A3A2F81-57CE-4753-8591-D4F18B308396}" srcOrd="0" destOrd="0" presId="urn:microsoft.com/office/officeart/2005/8/layout/chevron1"/>
    <dgm:cxn modelId="{C6DC809E-5E33-4387-93E5-224C7687DBC0}" srcId="{0502124F-3127-4AE8-8CCD-A291645F7F21}" destId="{835A03C2-369D-42E1-91EC-E0F942C8D7E2}" srcOrd="3" destOrd="0" parTransId="{C9740946-EC34-4474-BA03-35ACF028CD65}" sibTransId="{46CCC108-1654-4C7B-860D-133B7CE55C8F}"/>
    <dgm:cxn modelId="{88A979AC-35B4-4FAF-A5D8-7D4040543C87}" type="presOf" srcId="{D762358D-ECDC-4C03-B689-DE934D446661}" destId="{BE19BABF-FBBE-4D56-93D4-315D5509099B}" srcOrd="0" destOrd="0" presId="urn:microsoft.com/office/officeart/2005/8/layout/chevron1"/>
    <dgm:cxn modelId="{159A14AE-4D03-4A06-9566-3715D391FF96}" srcId="{0502124F-3127-4AE8-8CCD-A291645F7F21}" destId="{A8C8A7CC-C781-4758-A863-E2C9E7EA8957}" srcOrd="1" destOrd="0" parTransId="{4493AB72-5CD0-4203-828B-D6C58DB17090}" sibTransId="{3DBEAD3B-D54C-4C72-BF80-B8C80472E03F}"/>
    <dgm:cxn modelId="{DC1071CD-E228-4759-96F9-8ACCFF26929D}" type="presOf" srcId="{B51919F4-6B1C-4B03-92FB-C57974BF0117}" destId="{A3C8A4A7-C3BE-49ED-81D1-1C26A8DC4BF7}" srcOrd="0" destOrd="0" presId="urn:microsoft.com/office/officeart/2005/8/layout/chevron1"/>
    <dgm:cxn modelId="{46B636D1-32D6-4B95-8076-D846FAB094BD}" type="presOf" srcId="{0502124F-3127-4AE8-8CCD-A291645F7F21}" destId="{405B5196-5976-45DE-8DFE-384F7B662EEC}" srcOrd="0" destOrd="0" presId="urn:microsoft.com/office/officeart/2005/8/layout/chevron1"/>
    <dgm:cxn modelId="{66396A46-4F61-489E-B581-E7959419A0BE}" type="presParOf" srcId="{405B5196-5976-45DE-8DFE-384F7B662EEC}" destId="{BE19BABF-FBBE-4D56-93D4-315D5509099B}" srcOrd="0" destOrd="0" presId="urn:microsoft.com/office/officeart/2005/8/layout/chevron1"/>
    <dgm:cxn modelId="{249227EF-67CD-480F-9AFF-E58E6F1AEFF4}" type="presParOf" srcId="{405B5196-5976-45DE-8DFE-384F7B662EEC}" destId="{DD27807F-1092-452F-8DE3-0D10E16D7B62}" srcOrd="1" destOrd="0" presId="urn:microsoft.com/office/officeart/2005/8/layout/chevron1"/>
    <dgm:cxn modelId="{069B0574-AA4B-42E9-AEDC-27B3E1D49B54}" type="presParOf" srcId="{405B5196-5976-45DE-8DFE-384F7B662EEC}" destId="{FCA135E9-7F53-4508-A06F-6D2A37C94887}" srcOrd="2" destOrd="0" presId="urn:microsoft.com/office/officeart/2005/8/layout/chevron1"/>
    <dgm:cxn modelId="{566CA7C1-39A4-4BDE-8E86-AE8CBAF055D0}" type="presParOf" srcId="{405B5196-5976-45DE-8DFE-384F7B662EEC}" destId="{6CF7C2BB-2554-4133-8ECF-78221B99A5E6}" srcOrd="3" destOrd="0" presId="urn:microsoft.com/office/officeart/2005/8/layout/chevron1"/>
    <dgm:cxn modelId="{B766379E-E8D9-4106-9FA7-9E6903EF61EA}" type="presParOf" srcId="{405B5196-5976-45DE-8DFE-384F7B662EEC}" destId="{9A3A2F81-57CE-4753-8591-D4F18B308396}" srcOrd="4" destOrd="0" presId="urn:microsoft.com/office/officeart/2005/8/layout/chevron1"/>
    <dgm:cxn modelId="{B6172C33-A4E8-4CA8-8B66-0A4C659BEAA5}" type="presParOf" srcId="{405B5196-5976-45DE-8DFE-384F7B662EEC}" destId="{ED5CAAD0-F2A5-4749-BA1B-38C11C96EB44}" srcOrd="5" destOrd="0" presId="urn:microsoft.com/office/officeart/2005/8/layout/chevron1"/>
    <dgm:cxn modelId="{E6599849-189D-4D40-A1E4-BF6585B0C698}" type="presParOf" srcId="{405B5196-5976-45DE-8DFE-384F7B662EEC}" destId="{3DE5B971-854B-4BA8-BEFC-30CA262106E2}" srcOrd="6" destOrd="0" presId="urn:microsoft.com/office/officeart/2005/8/layout/chevron1"/>
    <dgm:cxn modelId="{FB6E4883-6F30-4B94-AB2D-C9C6EE9371E8}" type="presParOf" srcId="{405B5196-5976-45DE-8DFE-384F7B662EEC}" destId="{1E71457F-72E6-423B-9B04-88AC8CCF0ECB}" srcOrd="7" destOrd="0" presId="urn:microsoft.com/office/officeart/2005/8/layout/chevron1"/>
    <dgm:cxn modelId="{2504ED12-DAE3-4C80-99A9-F415385D8994}" type="presParOf" srcId="{405B5196-5976-45DE-8DFE-384F7B662EEC}" destId="{51209881-7CBD-40A2-85CA-EAFDC81D60DA}" srcOrd="8" destOrd="0" presId="urn:microsoft.com/office/officeart/2005/8/layout/chevron1"/>
    <dgm:cxn modelId="{FA1685D2-50E8-4F97-AF96-FDD563BDCABB}" type="presParOf" srcId="{405B5196-5976-45DE-8DFE-384F7B662EEC}" destId="{483E983F-FB17-4CDD-9479-E68C45AE7A24}" srcOrd="9" destOrd="0" presId="urn:microsoft.com/office/officeart/2005/8/layout/chevron1"/>
    <dgm:cxn modelId="{D6B34A48-3487-40BA-9D97-ADA53ECCFDA4}" type="presParOf" srcId="{405B5196-5976-45DE-8DFE-384F7B662EEC}" destId="{8C8F5648-69B2-4728-8757-88891A796975}" srcOrd="10" destOrd="0" presId="urn:microsoft.com/office/officeart/2005/8/layout/chevron1"/>
    <dgm:cxn modelId="{8FF97E63-10B2-489A-8BA9-BB01CEF46479}" type="presParOf" srcId="{405B5196-5976-45DE-8DFE-384F7B662EEC}" destId="{A2E2DADE-ECCE-4B38-9F24-AB4171B5DD28}" srcOrd="11" destOrd="0" presId="urn:microsoft.com/office/officeart/2005/8/layout/chevron1"/>
    <dgm:cxn modelId="{6D415E29-EC66-4B5E-A60A-761B44EAEA59}" type="presParOf" srcId="{405B5196-5976-45DE-8DFE-384F7B662EEC}" destId="{A3C8A4A7-C3BE-49ED-81D1-1C26A8DC4BF7}" srcOrd="12"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0502124F-3127-4AE8-8CCD-A291645F7F21}" type="doc">
      <dgm:prSet loTypeId="urn:microsoft.com/office/officeart/2005/8/layout/chevron1" loCatId="process" qsTypeId="urn:microsoft.com/office/officeart/2005/8/quickstyle/simple5" qsCatId="simple" csTypeId="urn:microsoft.com/office/officeart/2005/8/colors/accent1_5" csCatId="accent1" phldr="1"/>
      <dgm:spPr/>
      <dgm:t>
        <a:bodyPr/>
        <a:lstStyle/>
        <a:p>
          <a:endParaRPr lang="x-none"/>
        </a:p>
      </dgm:t>
    </dgm:pt>
    <dgm:pt modelId="{D762358D-ECDC-4C03-B689-DE934D446661}">
      <dgm:prSet custT="1"/>
      <dgm:spPr>
        <a:solidFill>
          <a:schemeClr val="bg2">
            <a:lumMod val="60000"/>
            <a:lumOff val="40000"/>
          </a:schemeClr>
        </a:solidFill>
        <a:ln>
          <a:solidFill>
            <a:schemeClr val="tx2">
              <a:lumMod val="75000"/>
            </a:schemeClr>
          </a:solidFill>
        </a:ln>
        <a:effectLst>
          <a:glow rad="228600">
            <a:schemeClr val="accent2">
              <a:satMod val="175000"/>
              <a:alpha val="40000"/>
            </a:schemeClr>
          </a:glow>
        </a:effectLst>
      </dgm:spPr>
      <dgm:t>
        <a:bodyPr/>
        <a:lstStyle/>
        <a:p>
          <a:pPr algn="r"/>
          <a:r>
            <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dgm:t>
    </dgm:pt>
    <dgm:pt modelId="{4EEBB635-D518-4098-A135-7A689AFC5BB6}" type="parTrans" cxnId="{AAC0C717-1FB5-49A2-9F29-057E1BD6E332}">
      <dgm:prSet/>
      <dgm:spPr/>
      <dgm:t>
        <a:bodyPr/>
        <a:lstStyle/>
        <a:p>
          <a:endParaRPr lang="x-none"/>
        </a:p>
      </dgm:t>
    </dgm:pt>
    <dgm:pt modelId="{D1EFD7C8-A2A9-4D87-80A8-9334DBFF6AAB}" type="sibTrans" cxnId="{AAC0C717-1FB5-49A2-9F29-057E1BD6E332}">
      <dgm:prSet/>
      <dgm:spPr/>
      <dgm:t>
        <a:bodyPr/>
        <a:lstStyle/>
        <a:p>
          <a:endParaRPr lang="x-none"/>
        </a:p>
      </dgm:t>
    </dgm:pt>
    <dgm:pt modelId="{A8C8A7CC-C781-4758-A863-E2C9E7EA8957}">
      <dgm:prSet custT="1"/>
      <dgm:spPr>
        <a:solidFill>
          <a:schemeClr val="bg2">
            <a:lumMod val="60000"/>
            <a:lumOff val="40000"/>
          </a:schemeClr>
        </a:solidFill>
        <a:effectLst>
          <a:glow rad="228600">
            <a:schemeClr val="accent2">
              <a:satMod val="175000"/>
              <a:alpha val="40000"/>
            </a:schemeClr>
          </a:glow>
        </a:effectLst>
      </dgm:spPr>
      <dgm:t>
        <a:bodyPr/>
        <a:lstStyle/>
        <a:p>
          <a:pPr algn="ctr"/>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 approches et problématique</a:t>
          </a:r>
        </a:p>
      </dgm:t>
    </dgm:pt>
    <dgm:pt modelId="{4493AB72-5CD0-4203-828B-D6C58DB17090}" type="parTrans" cxnId="{159A14AE-4D03-4A06-9566-3715D391FF96}">
      <dgm:prSet/>
      <dgm:spPr/>
      <dgm:t>
        <a:bodyPr/>
        <a:lstStyle/>
        <a:p>
          <a:endParaRPr lang="x-none"/>
        </a:p>
      </dgm:t>
    </dgm:pt>
    <dgm:pt modelId="{3DBEAD3B-D54C-4C72-BF80-B8C80472E03F}" type="sibTrans" cxnId="{159A14AE-4D03-4A06-9566-3715D391FF96}">
      <dgm:prSet/>
      <dgm:spPr/>
      <dgm:t>
        <a:bodyPr/>
        <a:lstStyle/>
        <a:p>
          <a:endParaRPr lang="x-none"/>
        </a:p>
      </dgm:t>
    </dgm:pt>
    <dgm:pt modelId="{AD613516-878F-41BC-81DA-33957805E184}">
      <dgm:prSet custT="1"/>
      <dgm:spPr>
        <a:solidFill>
          <a:schemeClr val="bg2">
            <a:lumMod val="60000"/>
            <a:lumOff val="40000"/>
          </a:schemeClr>
        </a:solidFill>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systèmes IHM </a:t>
          </a:r>
        </a:p>
      </dgm:t>
    </dgm:pt>
    <dgm:pt modelId="{BAF65F6C-DBE2-4870-8A45-33488121A715}" type="parTrans" cxnId="{B316E152-428D-4294-A069-9B42ED22C562}">
      <dgm:prSet/>
      <dgm:spPr/>
      <dgm:t>
        <a:bodyPr/>
        <a:lstStyle/>
        <a:p>
          <a:endParaRPr lang="x-none"/>
        </a:p>
      </dgm:t>
    </dgm:pt>
    <dgm:pt modelId="{820EDF41-8514-45E0-AA15-C9E5FA925DAB}" type="sibTrans" cxnId="{B316E152-428D-4294-A069-9B42ED22C562}">
      <dgm:prSet/>
      <dgm:spPr/>
      <dgm:t>
        <a:bodyPr/>
        <a:lstStyle/>
        <a:p>
          <a:endParaRPr lang="x-none"/>
        </a:p>
      </dgm:t>
    </dgm:pt>
    <dgm:pt modelId="{835A03C2-369D-42E1-91EC-E0F942C8D7E2}">
      <dgm:prSet custT="1"/>
      <dgm:spPr>
        <a:solidFill>
          <a:schemeClr val="bg2">
            <a:lumMod val="60000"/>
            <a:lumOff val="40000"/>
          </a:schemeClr>
        </a:solidFill>
        <a:effectLst>
          <a:glow rad="228600">
            <a:schemeClr val="accent2">
              <a:satMod val="175000"/>
              <a:alpha val="40000"/>
            </a:schemeClr>
          </a:glow>
        </a:effectLst>
      </dgm:spPr>
      <dgm:t>
        <a:bodyPr/>
        <a:lstStyle/>
        <a:p>
          <a:r>
            <a:rPr lang="fr-FR" sz="11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INTERFACES</a:t>
          </a:r>
          <a:r>
            <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11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GESTUELLES</a:t>
          </a:r>
          <a:endPar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C9740946-EC34-4474-BA03-35ACF028CD65}" type="parTrans" cxnId="{C6DC809E-5E33-4387-93E5-224C7687DBC0}">
      <dgm:prSet/>
      <dgm:spPr/>
      <dgm:t>
        <a:bodyPr/>
        <a:lstStyle/>
        <a:p>
          <a:endParaRPr lang="x-none"/>
        </a:p>
      </dgm:t>
    </dgm:pt>
    <dgm:pt modelId="{46CCC108-1654-4C7B-860D-133B7CE55C8F}" type="sibTrans" cxnId="{C6DC809E-5E33-4387-93E5-224C7687DBC0}">
      <dgm:prSet/>
      <dgm:spPr/>
      <dgm:t>
        <a:bodyPr/>
        <a:lstStyle/>
        <a:p>
          <a:endParaRPr lang="x-none"/>
        </a:p>
      </dgm:t>
    </dgm:pt>
    <dgm:pt modelId="{1C1D78DF-A2CB-4C29-8B51-8E7D5E596A7E}">
      <dgm:prSet custT="1"/>
      <dgm:spPr>
        <a:solidFill>
          <a:schemeClr val="bg2">
            <a:lumMod val="60000"/>
            <a:lumOff val="40000"/>
          </a:schemeClr>
        </a:solidFill>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du système proposé</a:t>
          </a:r>
        </a:p>
      </dgm:t>
    </dgm:pt>
    <dgm:pt modelId="{35384A41-572B-4339-9E27-A6B24A1BE738}" type="parTrans" cxnId="{BC85CE83-41FD-4DFB-B5CA-13B5EC9DB6CE}">
      <dgm:prSet/>
      <dgm:spPr/>
      <dgm:t>
        <a:bodyPr/>
        <a:lstStyle/>
        <a:p>
          <a:endParaRPr lang="x-none"/>
        </a:p>
      </dgm:t>
    </dgm:pt>
    <dgm:pt modelId="{15870038-2961-43C9-9363-0F159E2BE28E}" type="sibTrans" cxnId="{BC85CE83-41FD-4DFB-B5CA-13B5EC9DB6CE}">
      <dgm:prSet/>
      <dgm:spPr/>
      <dgm:t>
        <a:bodyPr/>
        <a:lstStyle/>
        <a:p>
          <a:endParaRPr lang="x-none"/>
        </a:p>
      </dgm:t>
    </dgm:pt>
    <dgm:pt modelId="{DE93E135-F167-4F31-8CB4-7B0D4AEC3262}">
      <dgm:prSet custT="1"/>
      <dgm:spPr>
        <a:effectLst>
          <a:glow rad="228600">
            <a:schemeClr val="accent1">
              <a:satMod val="175000"/>
              <a:alpha val="40000"/>
            </a:schemeClr>
          </a:glow>
        </a:effectLst>
      </dgm:spPr>
      <dgm:t>
        <a:bodyPr/>
        <a:lstStyle/>
        <a:p>
          <a:r>
            <a:rPr lang="fr-FR" sz="1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Implémentation </a:t>
          </a:r>
        </a:p>
        <a:p>
          <a:r>
            <a:rPr lang="fr-FR" sz="1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et résultats pratiques </a:t>
          </a:r>
        </a:p>
      </dgm:t>
    </dgm:pt>
    <dgm:pt modelId="{E3B4F23B-2FF6-4D91-857B-9CF62FD976F0}" type="parTrans" cxnId="{90142482-B4C6-46E1-A992-084E3CAF68C1}">
      <dgm:prSet/>
      <dgm:spPr/>
      <dgm:t>
        <a:bodyPr/>
        <a:lstStyle/>
        <a:p>
          <a:endParaRPr lang="x-none"/>
        </a:p>
      </dgm:t>
    </dgm:pt>
    <dgm:pt modelId="{511B17F4-2638-4809-AC1F-43424E6A2710}" type="sibTrans" cxnId="{90142482-B4C6-46E1-A992-084E3CAF68C1}">
      <dgm:prSet/>
      <dgm:spPr/>
      <dgm:t>
        <a:bodyPr/>
        <a:lstStyle/>
        <a:p>
          <a:endParaRPr lang="x-none"/>
        </a:p>
      </dgm:t>
    </dgm:pt>
    <dgm:pt modelId="{B51919F4-6B1C-4B03-92FB-C57974BF0117}">
      <dgm:prSet custT="1"/>
      <dgm:spPr>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et perspectives   </a:t>
          </a:r>
          <a:endParaRPr lang="x-none" sz="1400"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55757C39-D50A-4921-9522-849348C3386C}" type="parTrans" cxnId="{04A51B71-B74F-4C1F-94F8-F56AEF745A67}">
      <dgm:prSet/>
      <dgm:spPr/>
      <dgm:t>
        <a:bodyPr/>
        <a:lstStyle/>
        <a:p>
          <a:endParaRPr lang="x-none"/>
        </a:p>
      </dgm:t>
    </dgm:pt>
    <dgm:pt modelId="{220A9BD8-EBFE-41FD-99D1-DB062A4F5D9F}" type="sibTrans" cxnId="{04A51B71-B74F-4C1F-94F8-F56AEF745A67}">
      <dgm:prSet/>
      <dgm:spPr/>
      <dgm:t>
        <a:bodyPr/>
        <a:lstStyle/>
        <a:p>
          <a:endParaRPr lang="x-none"/>
        </a:p>
      </dgm:t>
    </dgm:pt>
    <dgm:pt modelId="{405B5196-5976-45DE-8DFE-384F7B662EEC}" type="pres">
      <dgm:prSet presAssocID="{0502124F-3127-4AE8-8CCD-A291645F7F21}" presName="Name0" presStyleCnt="0">
        <dgm:presLayoutVars>
          <dgm:dir/>
          <dgm:animLvl val="lvl"/>
          <dgm:resizeHandles val="exact"/>
        </dgm:presLayoutVars>
      </dgm:prSet>
      <dgm:spPr/>
    </dgm:pt>
    <dgm:pt modelId="{BE19BABF-FBBE-4D56-93D4-315D5509099B}" type="pres">
      <dgm:prSet presAssocID="{D762358D-ECDC-4C03-B689-DE934D446661}" presName="parTxOnly" presStyleLbl="node1" presStyleIdx="0" presStyleCnt="7" custScaleX="105159" custScaleY="91981">
        <dgm:presLayoutVars>
          <dgm:chMax val="0"/>
          <dgm:chPref val="0"/>
          <dgm:bulletEnabled val="1"/>
        </dgm:presLayoutVars>
      </dgm:prSet>
      <dgm:spPr/>
    </dgm:pt>
    <dgm:pt modelId="{DD27807F-1092-452F-8DE3-0D10E16D7B62}" type="pres">
      <dgm:prSet presAssocID="{D1EFD7C8-A2A9-4D87-80A8-9334DBFF6AAB}" presName="parTxOnlySpace" presStyleCnt="0"/>
      <dgm:spPr/>
    </dgm:pt>
    <dgm:pt modelId="{FCA135E9-7F53-4508-A06F-6D2A37C94887}" type="pres">
      <dgm:prSet presAssocID="{A8C8A7CC-C781-4758-A863-E2C9E7EA8957}" presName="parTxOnly" presStyleLbl="node1" presStyleIdx="1" presStyleCnt="7" custScaleX="108109">
        <dgm:presLayoutVars>
          <dgm:chMax val="0"/>
          <dgm:chPref val="0"/>
          <dgm:bulletEnabled val="1"/>
        </dgm:presLayoutVars>
      </dgm:prSet>
      <dgm:spPr/>
    </dgm:pt>
    <dgm:pt modelId="{6CF7C2BB-2554-4133-8ECF-78221B99A5E6}" type="pres">
      <dgm:prSet presAssocID="{3DBEAD3B-D54C-4C72-BF80-B8C80472E03F}" presName="parTxOnlySpace" presStyleCnt="0"/>
      <dgm:spPr/>
    </dgm:pt>
    <dgm:pt modelId="{9A3A2F81-57CE-4753-8591-D4F18B308396}" type="pres">
      <dgm:prSet presAssocID="{AD613516-878F-41BC-81DA-33957805E184}" presName="parTxOnly" presStyleLbl="node1" presStyleIdx="2" presStyleCnt="7" custScaleX="94334" custScaleY="98209">
        <dgm:presLayoutVars>
          <dgm:chMax val="0"/>
          <dgm:chPref val="0"/>
          <dgm:bulletEnabled val="1"/>
        </dgm:presLayoutVars>
      </dgm:prSet>
      <dgm:spPr/>
    </dgm:pt>
    <dgm:pt modelId="{ED5CAAD0-F2A5-4749-BA1B-38C11C96EB44}" type="pres">
      <dgm:prSet presAssocID="{820EDF41-8514-45E0-AA15-C9E5FA925DAB}" presName="parTxOnlySpace" presStyleCnt="0"/>
      <dgm:spPr/>
    </dgm:pt>
    <dgm:pt modelId="{3DE5B971-854B-4BA8-BEFC-30CA262106E2}" type="pres">
      <dgm:prSet presAssocID="{835A03C2-369D-42E1-91EC-E0F942C8D7E2}" presName="parTxOnly" presStyleLbl="node1" presStyleIdx="3" presStyleCnt="7">
        <dgm:presLayoutVars>
          <dgm:chMax val="0"/>
          <dgm:chPref val="0"/>
          <dgm:bulletEnabled val="1"/>
        </dgm:presLayoutVars>
      </dgm:prSet>
      <dgm:spPr/>
    </dgm:pt>
    <dgm:pt modelId="{1E71457F-72E6-423B-9B04-88AC8CCF0ECB}" type="pres">
      <dgm:prSet presAssocID="{46CCC108-1654-4C7B-860D-133B7CE55C8F}" presName="parTxOnlySpace" presStyleCnt="0"/>
      <dgm:spPr/>
    </dgm:pt>
    <dgm:pt modelId="{51209881-7CBD-40A2-85CA-EAFDC81D60DA}" type="pres">
      <dgm:prSet presAssocID="{1C1D78DF-A2CB-4C29-8B51-8E7D5E596A7E}" presName="parTxOnly" presStyleLbl="node1" presStyleIdx="4" presStyleCnt="7" custScaleX="110744" custScaleY="104543">
        <dgm:presLayoutVars>
          <dgm:chMax val="0"/>
          <dgm:chPref val="0"/>
          <dgm:bulletEnabled val="1"/>
        </dgm:presLayoutVars>
      </dgm:prSet>
      <dgm:spPr/>
    </dgm:pt>
    <dgm:pt modelId="{483E983F-FB17-4CDD-9479-E68C45AE7A24}" type="pres">
      <dgm:prSet presAssocID="{15870038-2961-43C9-9363-0F159E2BE28E}" presName="parTxOnlySpace" presStyleCnt="0"/>
      <dgm:spPr/>
    </dgm:pt>
    <dgm:pt modelId="{8C8F5648-69B2-4728-8757-88891A796975}" type="pres">
      <dgm:prSet presAssocID="{DE93E135-F167-4F31-8CB4-7B0D4AEC3262}" presName="parTxOnly" presStyleLbl="node1" presStyleIdx="5" presStyleCnt="7" custScaleX="114990" custScaleY="129686">
        <dgm:presLayoutVars>
          <dgm:chMax val="0"/>
          <dgm:chPref val="0"/>
          <dgm:bulletEnabled val="1"/>
        </dgm:presLayoutVars>
      </dgm:prSet>
      <dgm:spPr/>
    </dgm:pt>
    <dgm:pt modelId="{A2E2DADE-ECCE-4B38-9F24-AB4171B5DD28}" type="pres">
      <dgm:prSet presAssocID="{511B17F4-2638-4809-AC1F-43424E6A2710}" presName="parTxOnlySpace" presStyleCnt="0"/>
      <dgm:spPr/>
    </dgm:pt>
    <dgm:pt modelId="{A3C8A4A7-C3BE-49ED-81D1-1C26A8DC4BF7}" type="pres">
      <dgm:prSet presAssocID="{B51919F4-6B1C-4B03-92FB-C57974BF0117}" presName="parTxOnly" presStyleLbl="node1" presStyleIdx="6" presStyleCnt="7">
        <dgm:presLayoutVars>
          <dgm:chMax val="0"/>
          <dgm:chPref val="0"/>
          <dgm:bulletEnabled val="1"/>
        </dgm:presLayoutVars>
      </dgm:prSet>
      <dgm:spPr/>
    </dgm:pt>
  </dgm:ptLst>
  <dgm:cxnLst>
    <dgm:cxn modelId="{AAC0C717-1FB5-49A2-9F29-057E1BD6E332}" srcId="{0502124F-3127-4AE8-8CCD-A291645F7F21}" destId="{D762358D-ECDC-4C03-B689-DE934D446661}" srcOrd="0" destOrd="0" parTransId="{4EEBB635-D518-4098-A135-7A689AFC5BB6}" sibTransId="{D1EFD7C8-A2A9-4D87-80A8-9334DBFF6AAB}"/>
    <dgm:cxn modelId="{3F1F372F-58C1-4396-AEF1-71200896E5E7}" type="presOf" srcId="{A8C8A7CC-C781-4758-A863-E2C9E7EA8957}" destId="{FCA135E9-7F53-4508-A06F-6D2A37C94887}" srcOrd="0" destOrd="0" presId="urn:microsoft.com/office/officeart/2005/8/layout/chevron1"/>
    <dgm:cxn modelId="{BB31D638-CEE6-4F49-A647-40DCC1E43533}" type="presOf" srcId="{1C1D78DF-A2CB-4C29-8B51-8E7D5E596A7E}" destId="{51209881-7CBD-40A2-85CA-EAFDC81D60DA}" srcOrd="0" destOrd="0" presId="urn:microsoft.com/office/officeart/2005/8/layout/chevron1"/>
    <dgm:cxn modelId="{D426854B-9810-4F9B-A6D6-2231C943F0CE}" type="presOf" srcId="{DE93E135-F167-4F31-8CB4-7B0D4AEC3262}" destId="{8C8F5648-69B2-4728-8757-88891A796975}" srcOrd="0" destOrd="0" presId="urn:microsoft.com/office/officeart/2005/8/layout/chevron1"/>
    <dgm:cxn modelId="{04A51B71-B74F-4C1F-94F8-F56AEF745A67}" srcId="{0502124F-3127-4AE8-8CCD-A291645F7F21}" destId="{B51919F4-6B1C-4B03-92FB-C57974BF0117}" srcOrd="6" destOrd="0" parTransId="{55757C39-D50A-4921-9522-849348C3386C}" sibTransId="{220A9BD8-EBFE-41FD-99D1-DB062A4F5D9F}"/>
    <dgm:cxn modelId="{B316E152-428D-4294-A069-9B42ED22C562}" srcId="{0502124F-3127-4AE8-8CCD-A291645F7F21}" destId="{AD613516-878F-41BC-81DA-33957805E184}" srcOrd="2" destOrd="0" parTransId="{BAF65F6C-DBE2-4870-8A45-33488121A715}" sibTransId="{820EDF41-8514-45E0-AA15-C9E5FA925DAB}"/>
    <dgm:cxn modelId="{9E511E75-DB7F-44A9-8787-2978A8C8EA69}" type="presOf" srcId="{835A03C2-369D-42E1-91EC-E0F942C8D7E2}" destId="{3DE5B971-854B-4BA8-BEFC-30CA262106E2}" srcOrd="0" destOrd="0" presId="urn:microsoft.com/office/officeart/2005/8/layout/chevron1"/>
    <dgm:cxn modelId="{90142482-B4C6-46E1-A992-084E3CAF68C1}" srcId="{0502124F-3127-4AE8-8CCD-A291645F7F21}" destId="{DE93E135-F167-4F31-8CB4-7B0D4AEC3262}" srcOrd="5" destOrd="0" parTransId="{E3B4F23B-2FF6-4D91-857B-9CF62FD976F0}" sibTransId="{511B17F4-2638-4809-AC1F-43424E6A2710}"/>
    <dgm:cxn modelId="{BC85CE83-41FD-4DFB-B5CA-13B5EC9DB6CE}" srcId="{0502124F-3127-4AE8-8CCD-A291645F7F21}" destId="{1C1D78DF-A2CB-4C29-8B51-8E7D5E596A7E}" srcOrd="4" destOrd="0" parTransId="{35384A41-572B-4339-9E27-A6B24A1BE738}" sibTransId="{15870038-2961-43C9-9363-0F159E2BE28E}"/>
    <dgm:cxn modelId="{9AC71595-9C11-4495-B051-50F239211706}" type="presOf" srcId="{AD613516-878F-41BC-81DA-33957805E184}" destId="{9A3A2F81-57CE-4753-8591-D4F18B308396}" srcOrd="0" destOrd="0" presId="urn:microsoft.com/office/officeart/2005/8/layout/chevron1"/>
    <dgm:cxn modelId="{C6DC809E-5E33-4387-93E5-224C7687DBC0}" srcId="{0502124F-3127-4AE8-8CCD-A291645F7F21}" destId="{835A03C2-369D-42E1-91EC-E0F942C8D7E2}" srcOrd="3" destOrd="0" parTransId="{C9740946-EC34-4474-BA03-35ACF028CD65}" sibTransId="{46CCC108-1654-4C7B-860D-133B7CE55C8F}"/>
    <dgm:cxn modelId="{88A979AC-35B4-4FAF-A5D8-7D4040543C87}" type="presOf" srcId="{D762358D-ECDC-4C03-B689-DE934D446661}" destId="{BE19BABF-FBBE-4D56-93D4-315D5509099B}" srcOrd="0" destOrd="0" presId="urn:microsoft.com/office/officeart/2005/8/layout/chevron1"/>
    <dgm:cxn modelId="{159A14AE-4D03-4A06-9566-3715D391FF96}" srcId="{0502124F-3127-4AE8-8CCD-A291645F7F21}" destId="{A8C8A7CC-C781-4758-A863-E2C9E7EA8957}" srcOrd="1" destOrd="0" parTransId="{4493AB72-5CD0-4203-828B-D6C58DB17090}" sibTransId="{3DBEAD3B-D54C-4C72-BF80-B8C80472E03F}"/>
    <dgm:cxn modelId="{DC1071CD-E228-4759-96F9-8ACCFF26929D}" type="presOf" srcId="{B51919F4-6B1C-4B03-92FB-C57974BF0117}" destId="{A3C8A4A7-C3BE-49ED-81D1-1C26A8DC4BF7}" srcOrd="0" destOrd="0" presId="urn:microsoft.com/office/officeart/2005/8/layout/chevron1"/>
    <dgm:cxn modelId="{46B636D1-32D6-4B95-8076-D846FAB094BD}" type="presOf" srcId="{0502124F-3127-4AE8-8CCD-A291645F7F21}" destId="{405B5196-5976-45DE-8DFE-384F7B662EEC}" srcOrd="0" destOrd="0" presId="urn:microsoft.com/office/officeart/2005/8/layout/chevron1"/>
    <dgm:cxn modelId="{66396A46-4F61-489E-B581-E7959419A0BE}" type="presParOf" srcId="{405B5196-5976-45DE-8DFE-384F7B662EEC}" destId="{BE19BABF-FBBE-4D56-93D4-315D5509099B}" srcOrd="0" destOrd="0" presId="urn:microsoft.com/office/officeart/2005/8/layout/chevron1"/>
    <dgm:cxn modelId="{249227EF-67CD-480F-9AFF-E58E6F1AEFF4}" type="presParOf" srcId="{405B5196-5976-45DE-8DFE-384F7B662EEC}" destId="{DD27807F-1092-452F-8DE3-0D10E16D7B62}" srcOrd="1" destOrd="0" presId="urn:microsoft.com/office/officeart/2005/8/layout/chevron1"/>
    <dgm:cxn modelId="{069B0574-AA4B-42E9-AEDC-27B3E1D49B54}" type="presParOf" srcId="{405B5196-5976-45DE-8DFE-384F7B662EEC}" destId="{FCA135E9-7F53-4508-A06F-6D2A37C94887}" srcOrd="2" destOrd="0" presId="urn:microsoft.com/office/officeart/2005/8/layout/chevron1"/>
    <dgm:cxn modelId="{566CA7C1-39A4-4BDE-8E86-AE8CBAF055D0}" type="presParOf" srcId="{405B5196-5976-45DE-8DFE-384F7B662EEC}" destId="{6CF7C2BB-2554-4133-8ECF-78221B99A5E6}" srcOrd="3" destOrd="0" presId="urn:microsoft.com/office/officeart/2005/8/layout/chevron1"/>
    <dgm:cxn modelId="{B766379E-E8D9-4106-9FA7-9E6903EF61EA}" type="presParOf" srcId="{405B5196-5976-45DE-8DFE-384F7B662EEC}" destId="{9A3A2F81-57CE-4753-8591-D4F18B308396}" srcOrd="4" destOrd="0" presId="urn:microsoft.com/office/officeart/2005/8/layout/chevron1"/>
    <dgm:cxn modelId="{B6172C33-A4E8-4CA8-8B66-0A4C659BEAA5}" type="presParOf" srcId="{405B5196-5976-45DE-8DFE-384F7B662EEC}" destId="{ED5CAAD0-F2A5-4749-BA1B-38C11C96EB44}" srcOrd="5" destOrd="0" presId="urn:microsoft.com/office/officeart/2005/8/layout/chevron1"/>
    <dgm:cxn modelId="{E6599849-189D-4D40-A1E4-BF6585B0C698}" type="presParOf" srcId="{405B5196-5976-45DE-8DFE-384F7B662EEC}" destId="{3DE5B971-854B-4BA8-BEFC-30CA262106E2}" srcOrd="6" destOrd="0" presId="urn:microsoft.com/office/officeart/2005/8/layout/chevron1"/>
    <dgm:cxn modelId="{FB6E4883-6F30-4B94-AB2D-C9C6EE9371E8}" type="presParOf" srcId="{405B5196-5976-45DE-8DFE-384F7B662EEC}" destId="{1E71457F-72E6-423B-9B04-88AC8CCF0ECB}" srcOrd="7" destOrd="0" presId="urn:microsoft.com/office/officeart/2005/8/layout/chevron1"/>
    <dgm:cxn modelId="{2504ED12-DAE3-4C80-99A9-F415385D8994}" type="presParOf" srcId="{405B5196-5976-45DE-8DFE-384F7B662EEC}" destId="{51209881-7CBD-40A2-85CA-EAFDC81D60DA}" srcOrd="8" destOrd="0" presId="urn:microsoft.com/office/officeart/2005/8/layout/chevron1"/>
    <dgm:cxn modelId="{FA1685D2-50E8-4F97-AF96-FDD563BDCABB}" type="presParOf" srcId="{405B5196-5976-45DE-8DFE-384F7B662EEC}" destId="{483E983F-FB17-4CDD-9479-E68C45AE7A24}" srcOrd="9" destOrd="0" presId="urn:microsoft.com/office/officeart/2005/8/layout/chevron1"/>
    <dgm:cxn modelId="{D6B34A48-3487-40BA-9D97-ADA53ECCFDA4}" type="presParOf" srcId="{405B5196-5976-45DE-8DFE-384F7B662EEC}" destId="{8C8F5648-69B2-4728-8757-88891A796975}" srcOrd="10" destOrd="0" presId="urn:microsoft.com/office/officeart/2005/8/layout/chevron1"/>
    <dgm:cxn modelId="{8FF97E63-10B2-489A-8BA9-BB01CEF46479}" type="presParOf" srcId="{405B5196-5976-45DE-8DFE-384F7B662EEC}" destId="{A2E2DADE-ECCE-4B38-9F24-AB4171B5DD28}" srcOrd="11" destOrd="0" presId="urn:microsoft.com/office/officeart/2005/8/layout/chevron1"/>
    <dgm:cxn modelId="{6D415E29-EC66-4B5E-A60A-761B44EAEA59}" type="presParOf" srcId="{405B5196-5976-45DE-8DFE-384F7B662EEC}" destId="{A3C8A4A7-C3BE-49ED-81D1-1C26A8DC4BF7}"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0502124F-3127-4AE8-8CCD-A291645F7F21}" type="doc">
      <dgm:prSet loTypeId="urn:microsoft.com/office/officeart/2005/8/layout/chevron1" loCatId="process" qsTypeId="urn:microsoft.com/office/officeart/2005/8/quickstyle/simple5" qsCatId="simple" csTypeId="urn:microsoft.com/office/officeart/2005/8/colors/accent1_5" csCatId="accent1" phldr="1"/>
      <dgm:spPr/>
      <dgm:t>
        <a:bodyPr/>
        <a:lstStyle/>
        <a:p>
          <a:endParaRPr lang="x-none"/>
        </a:p>
      </dgm:t>
    </dgm:pt>
    <dgm:pt modelId="{D762358D-ECDC-4C03-B689-DE934D446661}">
      <dgm:prSet custT="1"/>
      <dgm:spPr>
        <a:solidFill>
          <a:schemeClr val="bg2">
            <a:lumMod val="60000"/>
            <a:lumOff val="40000"/>
          </a:schemeClr>
        </a:solidFill>
        <a:ln>
          <a:solidFill>
            <a:schemeClr val="tx2">
              <a:lumMod val="75000"/>
            </a:schemeClr>
          </a:solidFill>
        </a:ln>
        <a:effectLst>
          <a:glow rad="228600">
            <a:schemeClr val="accent2">
              <a:satMod val="175000"/>
              <a:alpha val="40000"/>
            </a:schemeClr>
          </a:glow>
        </a:effectLst>
      </dgm:spPr>
      <dgm:t>
        <a:bodyPr/>
        <a:lstStyle/>
        <a:p>
          <a:pPr algn="r"/>
          <a:r>
            <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dgm:t>
    </dgm:pt>
    <dgm:pt modelId="{4EEBB635-D518-4098-A135-7A689AFC5BB6}" type="parTrans" cxnId="{AAC0C717-1FB5-49A2-9F29-057E1BD6E332}">
      <dgm:prSet/>
      <dgm:spPr/>
      <dgm:t>
        <a:bodyPr/>
        <a:lstStyle/>
        <a:p>
          <a:endParaRPr lang="x-none"/>
        </a:p>
      </dgm:t>
    </dgm:pt>
    <dgm:pt modelId="{D1EFD7C8-A2A9-4D87-80A8-9334DBFF6AAB}" type="sibTrans" cxnId="{AAC0C717-1FB5-49A2-9F29-057E1BD6E332}">
      <dgm:prSet/>
      <dgm:spPr/>
      <dgm:t>
        <a:bodyPr/>
        <a:lstStyle/>
        <a:p>
          <a:endParaRPr lang="x-none"/>
        </a:p>
      </dgm:t>
    </dgm:pt>
    <dgm:pt modelId="{A8C8A7CC-C781-4758-A863-E2C9E7EA8957}">
      <dgm:prSet custT="1"/>
      <dgm:spPr>
        <a:solidFill>
          <a:schemeClr val="bg2">
            <a:lumMod val="60000"/>
            <a:lumOff val="40000"/>
          </a:schemeClr>
        </a:solidFill>
        <a:effectLst>
          <a:glow rad="228600">
            <a:schemeClr val="accent2">
              <a:satMod val="175000"/>
              <a:alpha val="40000"/>
            </a:schemeClr>
          </a:glow>
        </a:effectLst>
      </dgm:spPr>
      <dgm:t>
        <a:bodyPr/>
        <a:lstStyle/>
        <a:p>
          <a:pPr algn="ctr"/>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Approches  et problématique</a:t>
          </a:r>
        </a:p>
      </dgm:t>
    </dgm:pt>
    <dgm:pt modelId="{4493AB72-5CD0-4203-828B-D6C58DB17090}" type="parTrans" cxnId="{159A14AE-4D03-4A06-9566-3715D391FF96}">
      <dgm:prSet/>
      <dgm:spPr/>
      <dgm:t>
        <a:bodyPr/>
        <a:lstStyle/>
        <a:p>
          <a:endParaRPr lang="x-none"/>
        </a:p>
      </dgm:t>
    </dgm:pt>
    <dgm:pt modelId="{3DBEAD3B-D54C-4C72-BF80-B8C80472E03F}" type="sibTrans" cxnId="{159A14AE-4D03-4A06-9566-3715D391FF96}">
      <dgm:prSet/>
      <dgm:spPr/>
      <dgm:t>
        <a:bodyPr/>
        <a:lstStyle/>
        <a:p>
          <a:endParaRPr lang="x-none"/>
        </a:p>
      </dgm:t>
    </dgm:pt>
    <dgm:pt modelId="{AD613516-878F-41BC-81DA-33957805E184}">
      <dgm:prSet custT="1"/>
      <dgm:spPr>
        <a:solidFill>
          <a:schemeClr val="bg2">
            <a:lumMod val="60000"/>
            <a:lumOff val="40000"/>
          </a:schemeClr>
        </a:solidFill>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systèmes IHM </a:t>
          </a:r>
        </a:p>
      </dgm:t>
    </dgm:pt>
    <dgm:pt modelId="{BAF65F6C-DBE2-4870-8A45-33488121A715}" type="parTrans" cxnId="{B316E152-428D-4294-A069-9B42ED22C562}">
      <dgm:prSet/>
      <dgm:spPr/>
      <dgm:t>
        <a:bodyPr/>
        <a:lstStyle/>
        <a:p>
          <a:endParaRPr lang="x-none"/>
        </a:p>
      </dgm:t>
    </dgm:pt>
    <dgm:pt modelId="{820EDF41-8514-45E0-AA15-C9E5FA925DAB}" type="sibTrans" cxnId="{B316E152-428D-4294-A069-9B42ED22C562}">
      <dgm:prSet/>
      <dgm:spPr/>
      <dgm:t>
        <a:bodyPr/>
        <a:lstStyle/>
        <a:p>
          <a:endParaRPr lang="x-none"/>
        </a:p>
      </dgm:t>
    </dgm:pt>
    <dgm:pt modelId="{835A03C2-369D-42E1-91EC-E0F942C8D7E2}">
      <dgm:prSet custT="1"/>
      <dgm:spPr>
        <a:solidFill>
          <a:schemeClr val="bg2">
            <a:lumMod val="60000"/>
            <a:lumOff val="40000"/>
          </a:schemeClr>
        </a:solidFill>
        <a:effectLst>
          <a:glow rad="228600">
            <a:schemeClr val="accent2">
              <a:satMod val="175000"/>
              <a:alpha val="40000"/>
            </a:schemeClr>
          </a:glow>
        </a:effectLst>
      </dgm:spPr>
      <dgm:t>
        <a:bodyPr/>
        <a:lstStyle/>
        <a:p>
          <a:r>
            <a:rPr lang="fr-FR" sz="11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INTERFACES</a:t>
          </a:r>
          <a:r>
            <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11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GESTUELLES</a:t>
          </a:r>
          <a:endPar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C9740946-EC34-4474-BA03-35ACF028CD65}" type="parTrans" cxnId="{C6DC809E-5E33-4387-93E5-224C7687DBC0}">
      <dgm:prSet/>
      <dgm:spPr/>
      <dgm:t>
        <a:bodyPr/>
        <a:lstStyle/>
        <a:p>
          <a:endParaRPr lang="x-none"/>
        </a:p>
      </dgm:t>
    </dgm:pt>
    <dgm:pt modelId="{46CCC108-1654-4C7B-860D-133B7CE55C8F}" type="sibTrans" cxnId="{C6DC809E-5E33-4387-93E5-224C7687DBC0}">
      <dgm:prSet/>
      <dgm:spPr/>
      <dgm:t>
        <a:bodyPr/>
        <a:lstStyle/>
        <a:p>
          <a:endParaRPr lang="x-none"/>
        </a:p>
      </dgm:t>
    </dgm:pt>
    <dgm:pt modelId="{1C1D78DF-A2CB-4C29-8B51-8E7D5E596A7E}">
      <dgm:prSet custT="1"/>
      <dgm:spPr>
        <a:solidFill>
          <a:schemeClr val="bg2">
            <a:lumMod val="60000"/>
            <a:lumOff val="40000"/>
          </a:schemeClr>
        </a:solidFill>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du système proposé</a:t>
          </a:r>
        </a:p>
      </dgm:t>
    </dgm:pt>
    <dgm:pt modelId="{35384A41-572B-4339-9E27-A6B24A1BE738}" type="parTrans" cxnId="{BC85CE83-41FD-4DFB-B5CA-13B5EC9DB6CE}">
      <dgm:prSet/>
      <dgm:spPr/>
      <dgm:t>
        <a:bodyPr/>
        <a:lstStyle/>
        <a:p>
          <a:endParaRPr lang="x-none"/>
        </a:p>
      </dgm:t>
    </dgm:pt>
    <dgm:pt modelId="{15870038-2961-43C9-9363-0F159E2BE28E}" type="sibTrans" cxnId="{BC85CE83-41FD-4DFB-B5CA-13B5EC9DB6CE}">
      <dgm:prSet/>
      <dgm:spPr/>
      <dgm:t>
        <a:bodyPr/>
        <a:lstStyle/>
        <a:p>
          <a:endParaRPr lang="x-none"/>
        </a:p>
      </dgm:t>
    </dgm:pt>
    <dgm:pt modelId="{DE93E135-F167-4F31-8CB4-7B0D4AEC3262}">
      <dgm:prSet custT="1"/>
      <dgm:spPr>
        <a:effectLst>
          <a:glow rad="228600">
            <a:schemeClr val="accent1">
              <a:satMod val="175000"/>
              <a:alpha val="40000"/>
            </a:schemeClr>
          </a:glow>
        </a:effectLst>
      </dgm:spPr>
      <dgm:t>
        <a:bodyPr/>
        <a:lstStyle/>
        <a:p>
          <a:r>
            <a:rPr lang="fr-FR" sz="1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Implémentation </a:t>
          </a:r>
        </a:p>
        <a:p>
          <a:r>
            <a:rPr lang="fr-FR" sz="1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et résultats pratiques </a:t>
          </a:r>
        </a:p>
      </dgm:t>
    </dgm:pt>
    <dgm:pt modelId="{E3B4F23B-2FF6-4D91-857B-9CF62FD976F0}" type="parTrans" cxnId="{90142482-B4C6-46E1-A992-084E3CAF68C1}">
      <dgm:prSet/>
      <dgm:spPr/>
      <dgm:t>
        <a:bodyPr/>
        <a:lstStyle/>
        <a:p>
          <a:endParaRPr lang="x-none"/>
        </a:p>
      </dgm:t>
    </dgm:pt>
    <dgm:pt modelId="{511B17F4-2638-4809-AC1F-43424E6A2710}" type="sibTrans" cxnId="{90142482-B4C6-46E1-A992-084E3CAF68C1}">
      <dgm:prSet/>
      <dgm:spPr/>
      <dgm:t>
        <a:bodyPr/>
        <a:lstStyle/>
        <a:p>
          <a:endParaRPr lang="x-none"/>
        </a:p>
      </dgm:t>
    </dgm:pt>
    <dgm:pt modelId="{B51919F4-6B1C-4B03-92FB-C57974BF0117}">
      <dgm:prSet custT="1"/>
      <dgm:spPr>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et perspective   </a:t>
          </a:r>
          <a:endParaRPr lang="x-none" sz="1400"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55757C39-D50A-4921-9522-849348C3386C}" type="parTrans" cxnId="{04A51B71-B74F-4C1F-94F8-F56AEF745A67}">
      <dgm:prSet/>
      <dgm:spPr/>
      <dgm:t>
        <a:bodyPr/>
        <a:lstStyle/>
        <a:p>
          <a:endParaRPr lang="x-none"/>
        </a:p>
      </dgm:t>
    </dgm:pt>
    <dgm:pt modelId="{220A9BD8-EBFE-41FD-99D1-DB062A4F5D9F}" type="sibTrans" cxnId="{04A51B71-B74F-4C1F-94F8-F56AEF745A67}">
      <dgm:prSet/>
      <dgm:spPr/>
      <dgm:t>
        <a:bodyPr/>
        <a:lstStyle/>
        <a:p>
          <a:endParaRPr lang="x-none"/>
        </a:p>
      </dgm:t>
    </dgm:pt>
    <dgm:pt modelId="{405B5196-5976-45DE-8DFE-384F7B662EEC}" type="pres">
      <dgm:prSet presAssocID="{0502124F-3127-4AE8-8CCD-A291645F7F21}" presName="Name0" presStyleCnt="0">
        <dgm:presLayoutVars>
          <dgm:dir/>
          <dgm:animLvl val="lvl"/>
          <dgm:resizeHandles val="exact"/>
        </dgm:presLayoutVars>
      </dgm:prSet>
      <dgm:spPr/>
    </dgm:pt>
    <dgm:pt modelId="{BE19BABF-FBBE-4D56-93D4-315D5509099B}" type="pres">
      <dgm:prSet presAssocID="{D762358D-ECDC-4C03-B689-DE934D446661}" presName="parTxOnly" presStyleLbl="node1" presStyleIdx="0" presStyleCnt="7" custScaleX="105159" custScaleY="91981">
        <dgm:presLayoutVars>
          <dgm:chMax val="0"/>
          <dgm:chPref val="0"/>
          <dgm:bulletEnabled val="1"/>
        </dgm:presLayoutVars>
      </dgm:prSet>
      <dgm:spPr/>
    </dgm:pt>
    <dgm:pt modelId="{DD27807F-1092-452F-8DE3-0D10E16D7B62}" type="pres">
      <dgm:prSet presAssocID="{D1EFD7C8-A2A9-4D87-80A8-9334DBFF6AAB}" presName="parTxOnlySpace" presStyleCnt="0"/>
      <dgm:spPr/>
    </dgm:pt>
    <dgm:pt modelId="{FCA135E9-7F53-4508-A06F-6D2A37C94887}" type="pres">
      <dgm:prSet presAssocID="{A8C8A7CC-C781-4758-A863-E2C9E7EA8957}" presName="parTxOnly" presStyleLbl="node1" presStyleIdx="1" presStyleCnt="7" custScaleX="108109">
        <dgm:presLayoutVars>
          <dgm:chMax val="0"/>
          <dgm:chPref val="0"/>
          <dgm:bulletEnabled val="1"/>
        </dgm:presLayoutVars>
      </dgm:prSet>
      <dgm:spPr/>
    </dgm:pt>
    <dgm:pt modelId="{6CF7C2BB-2554-4133-8ECF-78221B99A5E6}" type="pres">
      <dgm:prSet presAssocID="{3DBEAD3B-D54C-4C72-BF80-B8C80472E03F}" presName="parTxOnlySpace" presStyleCnt="0"/>
      <dgm:spPr/>
    </dgm:pt>
    <dgm:pt modelId="{9A3A2F81-57CE-4753-8591-D4F18B308396}" type="pres">
      <dgm:prSet presAssocID="{AD613516-878F-41BC-81DA-33957805E184}" presName="parTxOnly" presStyleLbl="node1" presStyleIdx="2" presStyleCnt="7" custScaleX="94334" custScaleY="98209">
        <dgm:presLayoutVars>
          <dgm:chMax val="0"/>
          <dgm:chPref val="0"/>
          <dgm:bulletEnabled val="1"/>
        </dgm:presLayoutVars>
      </dgm:prSet>
      <dgm:spPr/>
    </dgm:pt>
    <dgm:pt modelId="{ED5CAAD0-F2A5-4749-BA1B-38C11C96EB44}" type="pres">
      <dgm:prSet presAssocID="{820EDF41-8514-45E0-AA15-C9E5FA925DAB}" presName="parTxOnlySpace" presStyleCnt="0"/>
      <dgm:spPr/>
    </dgm:pt>
    <dgm:pt modelId="{3DE5B971-854B-4BA8-BEFC-30CA262106E2}" type="pres">
      <dgm:prSet presAssocID="{835A03C2-369D-42E1-91EC-E0F942C8D7E2}" presName="parTxOnly" presStyleLbl="node1" presStyleIdx="3" presStyleCnt="7">
        <dgm:presLayoutVars>
          <dgm:chMax val="0"/>
          <dgm:chPref val="0"/>
          <dgm:bulletEnabled val="1"/>
        </dgm:presLayoutVars>
      </dgm:prSet>
      <dgm:spPr/>
    </dgm:pt>
    <dgm:pt modelId="{1E71457F-72E6-423B-9B04-88AC8CCF0ECB}" type="pres">
      <dgm:prSet presAssocID="{46CCC108-1654-4C7B-860D-133B7CE55C8F}" presName="parTxOnlySpace" presStyleCnt="0"/>
      <dgm:spPr/>
    </dgm:pt>
    <dgm:pt modelId="{51209881-7CBD-40A2-85CA-EAFDC81D60DA}" type="pres">
      <dgm:prSet presAssocID="{1C1D78DF-A2CB-4C29-8B51-8E7D5E596A7E}" presName="parTxOnly" presStyleLbl="node1" presStyleIdx="4" presStyleCnt="7" custScaleX="110744" custScaleY="104543">
        <dgm:presLayoutVars>
          <dgm:chMax val="0"/>
          <dgm:chPref val="0"/>
          <dgm:bulletEnabled val="1"/>
        </dgm:presLayoutVars>
      </dgm:prSet>
      <dgm:spPr/>
    </dgm:pt>
    <dgm:pt modelId="{483E983F-FB17-4CDD-9479-E68C45AE7A24}" type="pres">
      <dgm:prSet presAssocID="{15870038-2961-43C9-9363-0F159E2BE28E}" presName="parTxOnlySpace" presStyleCnt="0"/>
      <dgm:spPr/>
    </dgm:pt>
    <dgm:pt modelId="{8C8F5648-69B2-4728-8757-88891A796975}" type="pres">
      <dgm:prSet presAssocID="{DE93E135-F167-4F31-8CB4-7B0D4AEC3262}" presName="parTxOnly" presStyleLbl="node1" presStyleIdx="5" presStyleCnt="7" custScaleX="114990" custScaleY="129686">
        <dgm:presLayoutVars>
          <dgm:chMax val="0"/>
          <dgm:chPref val="0"/>
          <dgm:bulletEnabled val="1"/>
        </dgm:presLayoutVars>
      </dgm:prSet>
      <dgm:spPr/>
    </dgm:pt>
    <dgm:pt modelId="{A2E2DADE-ECCE-4B38-9F24-AB4171B5DD28}" type="pres">
      <dgm:prSet presAssocID="{511B17F4-2638-4809-AC1F-43424E6A2710}" presName="parTxOnlySpace" presStyleCnt="0"/>
      <dgm:spPr/>
    </dgm:pt>
    <dgm:pt modelId="{A3C8A4A7-C3BE-49ED-81D1-1C26A8DC4BF7}" type="pres">
      <dgm:prSet presAssocID="{B51919F4-6B1C-4B03-92FB-C57974BF0117}" presName="parTxOnly" presStyleLbl="node1" presStyleIdx="6" presStyleCnt="7">
        <dgm:presLayoutVars>
          <dgm:chMax val="0"/>
          <dgm:chPref val="0"/>
          <dgm:bulletEnabled val="1"/>
        </dgm:presLayoutVars>
      </dgm:prSet>
      <dgm:spPr/>
    </dgm:pt>
  </dgm:ptLst>
  <dgm:cxnLst>
    <dgm:cxn modelId="{AAC0C717-1FB5-49A2-9F29-057E1BD6E332}" srcId="{0502124F-3127-4AE8-8CCD-A291645F7F21}" destId="{D762358D-ECDC-4C03-B689-DE934D446661}" srcOrd="0" destOrd="0" parTransId="{4EEBB635-D518-4098-A135-7A689AFC5BB6}" sibTransId="{D1EFD7C8-A2A9-4D87-80A8-9334DBFF6AAB}"/>
    <dgm:cxn modelId="{3F1F372F-58C1-4396-AEF1-71200896E5E7}" type="presOf" srcId="{A8C8A7CC-C781-4758-A863-E2C9E7EA8957}" destId="{FCA135E9-7F53-4508-A06F-6D2A37C94887}" srcOrd="0" destOrd="0" presId="urn:microsoft.com/office/officeart/2005/8/layout/chevron1"/>
    <dgm:cxn modelId="{BB31D638-CEE6-4F49-A647-40DCC1E43533}" type="presOf" srcId="{1C1D78DF-A2CB-4C29-8B51-8E7D5E596A7E}" destId="{51209881-7CBD-40A2-85CA-EAFDC81D60DA}" srcOrd="0" destOrd="0" presId="urn:microsoft.com/office/officeart/2005/8/layout/chevron1"/>
    <dgm:cxn modelId="{D426854B-9810-4F9B-A6D6-2231C943F0CE}" type="presOf" srcId="{DE93E135-F167-4F31-8CB4-7B0D4AEC3262}" destId="{8C8F5648-69B2-4728-8757-88891A796975}" srcOrd="0" destOrd="0" presId="urn:microsoft.com/office/officeart/2005/8/layout/chevron1"/>
    <dgm:cxn modelId="{04A51B71-B74F-4C1F-94F8-F56AEF745A67}" srcId="{0502124F-3127-4AE8-8CCD-A291645F7F21}" destId="{B51919F4-6B1C-4B03-92FB-C57974BF0117}" srcOrd="6" destOrd="0" parTransId="{55757C39-D50A-4921-9522-849348C3386C}" sibTransId="{220A9BD8-EBFE-41FD-99D1-DB062A4F5D9F}"/>
    <dgm:cxn modelId="{B316E152-428D-4294-A069-9B42ED22C562}" srcId="{0502124F-3127-4AE8-8CCD-A291645F7F21}" destId="{AD613516-878F-41BC-81DA-33957805E184}" srcOrd="2" destOrd="0" parTransId="{BAF65F6C-DBE2-4870-8A45-33488121A715}" sibTransId="{820EDF41-8514-45E0-AA15-C9E5FA925DAB}"/>
    <dgm:cxn modelId="{9E511E75-DB7F-44A9-8787-2978A8C8EA69}" type="presOf" srcId="{835A03C2-369D-42E1-91EC-E0F942C8D7E2}" destId="{3DE5B971-854B-4BA8-BEFC-30CA262106E2}" srcOrd="0" destOrd="0" presId="urn:microsoft.com/office/officeart/2005/8/layout/chevron1"/>
    <dgm:cxn modelId="{90142482-B4C6-46E1-A992-084E3CAF68C1}" srcId="{0502124F-3127-4AE8-8CCD-A291645F7F21}" destId="{DE93E135-F167-4F31-8CB4-7B0D4AEC3262}" srcOrd="5" destOrd="0" parTransId="{E3B4F23B-2FF6-4D91-857B-9CF62FD976F0}" sibTransId="{511B17F4-2638-4809-AC1F-43424E6A2710}"/>
    <dgm:cxn modelId="{BC85CE83-41FD-4DFB-B5CA-13B5EC9DB6CE}" srcId="{0502124F-3127-4AE8-8CCD-A291645F7F21}" destId="{1C1D78DF-A2CB-4C29-8B51-8E7D5E596A7E}" srcOrd="4" destOrd="0" parTransId="{35384A41-572B-4339-9E27-A6B24A1BE738}" sibTransId="{15870038-2961-43C9-9363-0F159E2BE28E}"/>
    <dgm:cxn modelId="{9AC71595-9C11-4495-B051-50F239211706}" type="presOf" srcId="{AD613516-878F-41BC-81DA-33957805E184}" destId="{9A3A2F81-57CE-4753-8591-D4F18B308396}" srcOrd="0" destOrd="0" presId="urn:microsoft.com/office/officeart/2005/8/layout/chevron1"/>
    <dgm:cxn modelId="{C6DC809E-5E33-4387-93E5-224C7687DBC0}" srcId="{0502124F-3127-4AE8-8CCD-A291645F7F21}" destId="{835A03C2-369D-42E1-91EC-E0F942C8D7E2}" srcOrd="3" destOrd="0" parTransId="{C9740946-EC34-4474-BA03-35ACF028CD65}" sibTransId="{46CCC108-1654-4C7B-860D-133B7CE55C8F}"/>
    <dgm:cxn modelId="{88A979AC-35B4-4FAF-A5D8-7D4040543C87}" type="presOf" srcId="{D762358D-ECDC-4C03-B689-DE934D446661}" destId="{BE19BABF-FBBE-4D56-93D4-315D5509099B}" srcOrd="0" destOrd="0" presId="urn:microsoft.com/office/officeart/2005/8/layout/chevron1"/>
    <dgm:cxn modelId="{159A14AE-4D03-4A06-9566-3715D391FF96}" srcId="{0502124F-3127-4AE8-8CCD-A291645F7F21}" destId="{A8C8A7CC-C781-4758-A863-E2C9E7EA8957}" srcOrd="1" destOrd="0" parTransId="{4493AB72-5CD0-4203-828B-D6C58DB17090}" sibTransId="{3DBEAD3B-D54C-4C72-BF80-B8C80472E03F}"/>
    <dgm:cxn modelId="{DC1071CD-E228-4759-96F9-8ACCFF26929D}" type="presOf" srcId="{B51919F4-6B1C-4B03-92FB-C57974BF0117}" destId="{A3C8A4A7-C3BE-49ED-81D1-1C26A8DC4BF7}" srcOrd="0" destOrd="0" presId="urn:microsoft.com/office/officeart/2005/8/layout/chevron1"/>
    <dgm:cxn modelId="{46B636D1-32D6-4B95-8076-D846FAB094BD}" type="presOf" srcId="{0502124F-3127-4AE8-8CCD-A291645F7F21}" destId="{405B5196-5976-45DE-8DFE-384F7B662EEC}" srcOrd="0" destOrd="0" presId="urn:microsoft.com/office/officeart/2005/8/layout/chevron1"/>
    <dgm:cxn modelId="{66396A46-4F61-489E-B581-E7959419A0BE}" type="presParOf" srcId="{405B5196-5976-45DE-8DFE-384F7B662EEC}" destId="{BE19BABF-FBBE-4D56-93D4-315D5509099B}" srcOrd="0" destOrd="0" presId="urn:microsoft.com/office/officeart/2005/8/layout/chevron1"/>
    <dgm:cxn modelId="{249227EF-67CD-480F-9AFF-E58E6F1AEFF4}" type="presParOf" srcId="{405B5196-5976-45DE-8DFE-384F7B662EEC}" destId="{DD27807F-1092-452F-8DE3-0D10E16D7B62}" srcOrd="1" destOrd="0" presId="urn:microsoft.com/office/officeart/2005/8/layout/chevron1"/>
    <dgm:cxn modelId="{069B0574-AA4B-42E9-AEDC-27B3E1D49B54}" type="presParOf" srcId="{405B5196-5976-45DE-8DFE-384F7B662EEC}" destId="{FCA135E9-7F53-4508-A06F-6D2A37C94887}" srcOrd="2" destOrd="0" presId="urn:microsoft.com/office/officeart/2005/8/layout/chevron1"/>
    <dgm:cxn modelId="{566CA7C1-39A4-4BDE-8E86-AE8CBAF055D0}" type="presParOf" srcId="{405B5196-5976-45DE-8DFE-384F7B662EEC}" destId="{6CF7C2BB-2554-4133-8ECF-78221B99A5E6}" srcOrd="3" destOrd="0" presId="urn:microsoft.com/office/officeart/2005/8/layout/chevron1"/>
    <dgm:cxn modelId="{B766379E-E8D9-4106-9FA7-9E6903EF61EA}" type="presParOf" srcId="{405B5196-5976-45DE-8DFE-384F7B662EEC}" destId="{9A3A2F81-57CE-4753-8591-D4F18B308396}" srcOrd="4" destOrd="0" presId="urn:microsoft.com/office/officeart/2005/8/layout/chevron1"/>
    <dgm:cxn modelId="{B6172C33-A4E8-4CA8-8B66-0A4C659BEAA5}" type="presParOf" srcId="{405B5196-5976-45DE-8DFE-384F7B662EEC}" destId="{ED5CAAD0-F2A5-4749-BA1B-38C11C96EB44}" srcOrd="5" destOrd="0" presId="urn:microsoft.com/office/officeart/2005/8/layout/chevron1"/>
    <dgm:cxn modelId="{E6599849-189D-4D40-A1E4-BF6585B0C698}" type="presParOf" srcId="{405B5196-5976-45DE-8DFE-384F7B662EEC}" destId="{3DE5B971-854B-4BA8-BEFC-30CA262106E2}" srcOrd="6" destOrd="0" presId="urn:microsoft.com/office/officeart/2005/8/layout/chevron1"/>
    <dgm:cxn modelId="{FB6E4883-6F30-4B94-AB2D-C9C6EE9371E8}" type="presParOf" srcId="{405B5196-5976-45DE-8DFE-384F7B662EEC}" destId="{1E71457F-72E6-423B-9B04-88AC8CCF0ECB}" srcOrd="7" destOrd="0" presId="urn:microsoft.com/office/officeart/2005/8/layout/chevron1"/>
    <dgm:cxn modelId="{2504ED12-DAE3-4C80-99A9-F415385D8994}" type="presParOf" srcId="{405B5196-5976-45DE-8DFE-384F7B662EEC}" destId="{51209881-7CBD-40A2-85CA-EAFDC81D60DA}" srcOrd="8" destOrd="0" presId="urn:microsoft.com/office/officeart/2005/8/layout/chevron1"/>
    <dgm:cxn modelId="{FA1685D2-50E8-4F97-AF96-FDD563BDCABB}" type="presParOf" srcId="{405B5196-5976-45DE-8DFE-384F7B662EEC}" destId="{483E983F-FB17-4CDD-9479-E68C45AE7A24}" srcOrd="9" destOrd="0" presId="urn:microsoft.com/office/officeart/2005/8/layout/chevron1"/>
    <dgm:cxn modelId="{D6B34A48-3487-40BA-9D97-ADA53ECCFDA4}" type="presParOf" srcId="{405B5196-5976-45DE-8DFE-384F7B662EEC}" destId="{8C8F5648-69B2-4728-8757-88891A796975}" srcOrd="10" destOrd="0" presId="urn:microsoft.com/office/officeart/2005/8/layout/chevron1"/>
    <dgm:cxn modelId="{8FF97E63-10B2-489A-8BA9-BB01CEF46479}" type="presParOf" srcId="{405B5196-5976-45DE-8DFE-384F7B662EEC}" destId="{A2E2DADE-ECCE-4B38-9F24-AB4171B5DD28}" srcOrd="11" destOrd="0" presId="urn:microsoft.com/office/officeart/2005/8/layout/chevron1"/>
    <dgm:cxn modelId="{6D415E29-EC66-4B5E-A60A-761B44EAEA59}" type="presParOf" srcId="{405B5196-5976-45DE-8DFE-384F7B662EEC}" destId="{A3C8A4A7-C3BE-49ED-81D1-1C26A8DC4BF7}"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0502124F-3127-4AE8-8CCD-A291645F7F21}" type="doc">
      <dgm:prSet loTypeId="urn:microsoft.com/office/officeart/2005/8/layout/chevron1" loCatId="process" qsTypeId="urn:microsoft.com/office/officeart/2005/8/quickstyle/simple5" qsCatId="simple" csTypeId="urn:microsoft.com/office/officeart/2005/8/colors/accent1_5" csCatId="accent1" phldr="1"/>
      <dgm:spPr/>
      <dgm:t>
        <a:bodyPr/>
        <a:lstStyle/>
        <a:p>
          <a:endParaRPr lang="x-none"/>
        </a:p>
      </dgm:t>
    </dgm:pt>
    <dgm:pt modelId="{D762358D-ECDC-4C03-B689-DE934D446661}">
      <dgm:prSet custT="1"/>
      <dgm:spPr>
        <a:solidFill>
          <a:schemeClr val="bg2">
            <a:lumMod val="60000"/>
            <a:lumOff val="40000"/>
          </a:schemeClr>
        </a:solidFill>
        <a:ln>
          <a:solidFill>
            <a:schemeClr val="tx2">
              <a:lumMod val="75000"/>
            </a:schemeClr>
          </a:solidFill>
        </a:ln>
        <a:effectLst>
          <a:glow rad="228600">
            <a:schemeClr val="accent2">
              <a:satMod val="175000"/>
              <a:alpha val="40000"/>
            </a:schemeClr>
          </a:glow>
        </a:effectLst>
      </dgm:spPr>
      <dgm:t>
        <a:bodyPr/>
        <a:lstStyle/>
        <a:p>
          <a:pPr algn="r"/>
          <a:r>
            <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dgm:t>
    </dgm:pt>
    <dgm:pt modelId="{4EEBB635-D518-4098-A135-7A689AFC5BB6}" type="parTrans" cxnId="{AAC0C717-1FB5-49A2-9F29-057E1BD6E332}">
      <dgm:prSet/>
      <dgm:spPr/>
      <dgm:t>
        <a:bodyPr/>
        <a:lstStyle/>
        <a:p>
          <a:endParaRPr lang="x-none"/>
        </a:p>
      </dgm:t>
    </dgm:pt>
    <dgm:pt modelId="{D1EFD7C8-A2A9-4D87-80A8-9334DBFF6AAB}" type="sibTrans" cxnId="{AAC0C717-1FB5-49A2-9F29-057E1BD6E332}">
      <dgm:prSet/>
      <dgm:spPr/>
      <dgm:t>
        <a:bodyPr/>
        <a:lstStyle/>
        <a:p>
          <a:endParaRPr lang="x-none"/>
        </a:p>
      </dgm:t>
    </dgm:pt>
    <dgm:pt modelId="{A8C8A7CC-C781-4758-A863-E2C9E7EA8957}">
      <dgm:prSet custT="1"/>
      <dgm:spPr>
        <a:solidFill>
          <a:schemeClr val="bg2">
            <a:lumMod val="60000"/>
            <a:lumOff val="40000"/>
          </a:schemeClr>
        </a:solidFill>
        <a:effectLst>
          <a:glow rad="228600">
            <a:schemeClr val="accent2">
              <a:satMod val="175000"/>
              <a:alpha val="40000"/>
            </a:schemeClr>
          </a:glow>
        </a:effectLst>
      </dgm:spPr>
      <dgm:t>
        <a:bodyPr/>
        <a:lstStyle/>
        <a:p>
          <a:pPr algn="ctr"/>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 approches et problématique</a:t>
          </a:r>
        </a:p>
      </dgm:t>
    </dgm:pt>
    <dgm:pt modelId="{4493AB72-5CD0-4203-828B-D6C58DB17090}" type="parTrans" cxnId="{159A14AE-4D03-4A06-9566-3715D391FF96}">
      <dgm:prSet/>
      <dgm:spPr/>
      <dgm:t>
        <a:bodyPr/>
        <a:lstStyle/>
        <a:p>
          <a:endParaRPr lang="x-none"/>
        </a:p>
      </dgm:t>
    </dgm:pt>
    <dgm:pt modelId="{3DBEAD3B-D54C-4C72-BF80-B8C80472E03F}" type="sibTrans" cxnId="{159A14AE-4D03-4A06-9566-3715D391FF96}">
      <dgm:prSet/>
      <dgm:spPr/>
      <dgm:t>
        <a:bodyPr/>
        <a:lstStyle/>
        <a:p>
          <a:endParaRPr lang="x-none"/>
        </a:p>
      </dgm:t>
    </dgm:pt>
    <dgm:pt modelId="{AD613516-878F-41BC-81DA-33957805E184}">
      <dgm:prSet custT="1"/>
      <dgm:spPr>
        <a:solidFill>
          <a:schemeClr val="bg2">
            <a:lumMod val="60000"/>
            <a:lumOff val="40000"/>
          </a:schemeClr>
        </a:solidFill>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systèmes IHM </a:t>
          </a:r>
        </a:p>
      </dgm:t>
    </dgm:pt>
    <dgm:pt modelId="{BAF65F6C-DBE2-4870-8A45-33488121A715}" type="parTrans" cxnId="{B316E152-428D-4294-A069-9B42ED22C562}">
      <dgm:prSet/>
      <dgm:spPr/>
      <dgm:t>
        <a:bodyPr/>
        <a:lstStyle/>
        <a:p>
          <a:endParaRPr lang="x-none"/>
        </a:p>
      </dgm:t>
    </dgm:pt>
    <dgm:pt modelId="{820EDF41-8514-45E0-AA15-C9E5FA925DAB}" type="sibTrans" cxnId="{B316E152-428D-4294-A069-9B42ED22C562}">
      <dgm:prSet/>
      <dgm:spPr/>
      <dgm:t>
        <a:bodyPr/>
        <a:lstStyle/>
        <a:p>
          <a:endParaRPr lang="x-none"/>
        </a:p>
      </dgm:t>
    </dgm:pt>
    <dgm:pt modelId="{835A03C2-369D-42E1-91EC-E0F942C8D7E2}">
      <dgm:prSet custT="1"/>
      <dgm:spPr>
        <a:solidFill>
          <a:schemeClr val="bg2">
            <a:lumMod val="60000"/>
            <a:lumOff val="40000"/>
          </a:schemeClr>
        </a:solidFill>
        <a:effectLst>
          <a:glow rad="228600">
            <a:schemeClr val="accent2">
              <a:satMod val="175000"/>
              <a:alpha val="40000"/>
            </a:schemeClr>
          </a:glow>
        </a:effectLst>
      </dgm:spPr>
      <dgm:t>
        <a:bodyPr/>
        <a:lstStyle/>
        <a:p>
          <a:r>
            <a:rPr lang="fr-FR" sz="11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INTERFACES</a:t>
          </a:r>
          <a:r>
            <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11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GESTUELLES</a:t>
          </a:r>
          <a:endPar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C9740946-EC34-4474-BA03-35ACF028CD65}" type="parTrans" cxnId="{C6DC809E-5E33-4387-93E5-224C7687DBC0}">
      <dgm:prSet/>
      <dgm:spPr/>
      <dgm:t>
        <a:bodyPr/>
        <a:lstStyle/>
        <a:p>
          <a:endParaRPr lang="x-none"/>
        </a:p>
      </dgm:t>
    </dgm:pt>
    <dgm:pt modelId="{46CCC108-1654-4C7B-860D-133B7CE55C8F}" type="sibTrans" cxnId="{C6DC809E-5E33-4387-93E5-224C7687DBC0}">
      <dgm:prSet/>
      <dgm:spPr/>
      <dgm:t>
        <a:bodyPr/>
        <a:lstStyle/>
        <a:p>
          <a:endParaRPr lang="x-none"/>
        </a:p>
      </dgm:t>
    </dgm:pt>
    <dgm:pt modelId="{1C1D78DF-A2CB-4C29-8B51-8E7D5E596A7E}">
      <dgm:prSet custT="1"/>
      <dgm:spPr>
        <a:solidFill>
          <a:schemeClr val="bg2">
            <a:lumMod val="60000"/>
            <a:lumOff val="40000"/>
          </a:schemeClr>
        </a:solidFill>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du système proposé</a:t>
          </a:r>
        </a:p>
      </dgm:t>
    </dgm:pt>
    <dgm:pt modelId="{35384A41-572B-4339-9E27-A6B24A1BE738}" type="parTrans" cxnId="{BC85CE83-41FD-4DFB-B5CA-13B5EC9DB6CE}">
      <dgm:prSet/>
      <dgm:spPr/>
      <dgm:t>
        <a:bodyPr/>
        <a:lstStyle/>
        <a:p>
          <a:endParaRPr lang="x-none"/>
        </a:p>
      </dgm:t>
    </dgm:pt>
    <dgm:pt modelId="{15870038-2961-43C9-9363-0F159E2BE28E}" type="sibTrans" cxnId="{BC85CE83-41FD-4DFB-B5CA-13B5EC9DB6CE}">
      <dgm:prSet/>
      <dgm:spPr/>
      <dgm:t>
        <a:bodyPr/>
        <a:lstStyle/>
        <a:p>
          <a:endParaRPr lang="x-none"/>
        </a:p>
      </dgm:t>
    </dgm:pt>
    <dgm:pt modelId="{DE93E135-F167-4F31-8CB4-7B0D4AEC3262}">
      <dgm:prSet custT="1"/>
      <dgm:spPr>
        <a:effectLst>
          <a:glow rad="228600">
            <a:schemeClr val="accent1">
              <a:satMod val="175000"/>
              <a:alpha val="40000"/>
            </a:schemeClr>
          </a:glow>
        </a:effectLst>
      </dgm:spPr>
      <dgm:t>
        <a:bodyPr/>
        <a:lstStyle/>
        <a:p>
          <a:r>
            <a:rPr lang="fr-FR" sz="1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Implémentation </a:t>
          </a:r>
        </a:p>
        <a:p>
          <a:r>
            <a:rPr lang="fr-FR" sz="1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et résultats pratiques </a:t>
          </a:r>
        </a:p>
      </dgm:t>
    </dgm:pt>
    <dgm:pt modelId="{E3B4F23B-2FF6-4D91-857B-9CF62FD976F0}" type="parTrans" cxnId="{90142482-B4C6-46E1-A992-084E3CAF68C1}">
      <dgm:prSet/>
      <dgm:spPr/>
      <dgm:t>
        <a:bodyPr/>
        <a:lstStyle/>
        <a:p>
          <a:endParaRPr lang="x-none"/>
        </a:p>
      </dgm:t>
    </dgm:pt>
    <dgm:pt modelId="{511B17F4-2638-4809-AC1F-43424E6A2710}" type="sibTrans" cxnId="{90142482-B4C6-46E1-A992-084E3CAF68C1}">
      <dgm:prSet/>
      <dgm:spPr/>
      <dgm:t>
        <a:bodyPr/>
        <a:lstStyle/>
        <a:p>
          <a:endParaRPr lang="x-none"/>
        </a:p>
      </dgm:t>
    </dgm:pt>
    <dgm:pt modelId="{B51919F4-6B1C-4B03-92FB-C57974BF0117}">
      <dgm:prSet custT="1"/>
      <dgm:spPr>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et perspectives   </a:t>
          </a:r>
          <a:endParaRPr lang="x-none" sz="1400"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55757C39-D50A-4921-9522-849348C3386C}" type="parTrans" cxnId="{04A51B71-B74F-4C1F-94F8-F56AEF745A67}">
      <dgm:prSet/>
      <dgm:spPr/>
      <dgm:t>
        <a:bodyPr/>
        <a:lstStyle/>
        <a:p>
          <a:endParaRPr lang="x-none"/>
        </a:p>
      </dgm:t>
    </dgm:pt>
    <dgm:pt modelId="{220A9BD8-EBFE-41FD-99D1-DB062A4F5D9F}" type="sibTrans" cxnId="{04A51B71-B74F-4C1F-94F8-F56AEF745A67}">
      <dgm:prSet/>
      <dgm:spPr/>
      <dgm:t>
        <a:bodyPr/>
        <a:lstStyle/>
        <a:p>
          <a:endParaRPr lang="x-none"/>
        </a:p>
      </dgm:t>
    </dgm:pt>
    <dgm:pt modelId="{405B5196-5976-45DE-8DFE-384F7B662EEC}" type="pres">
      <dgm:prSet presAssocID="{0502124F-3127-4AE8-8CCD-A291645F7F21}" presName="Name0" presStyleCnt="0">
        <dgm:presLayoutVars>
          <dgm:dir/>
          <dgm:animLvl val="lvl"/>
          <dgm:resizeHandles val="exact"/>
        </dgm:presLayoutVars>
      </dgm:prSet>
      <dgm:spPr/>
    </dgm:pt>
    <dgm:pt modelId="{BE19BABF-FBBE-4D56-93D4-315D5509099B}" type="pres">
      <dgm:prSet presAssocID="{D762358D-ECDC-4C03-B689-DE934D446661}" presName="parTxOnly" presStyleLbl="node1" presStyleIdx="0" presStyleCnt="7" custScaleX="105159" custScaleY="91981">
        <dgm:presLayoutVars>
          <dgm:chMax val="0"/>
          <dgm:chPref val="0"/>
          <dgm:bulletEnabled val="1"/>
        </dgm:presLayoutVars>
      </dgm:prSet>
      <dgm:spPr/>
    </dgm:pt>
    <dgm:pt modelId="{DD27807F-1092-452F-8DE3-0D10E16D7B62}" type="pres">
      <dgm:prSet presAssocID="{D1EFD7C8-A2A9-4D87-80A8-9334DBFF6AAB}" presName="parTxOnlySpace" presStyleCnt="0"/>
      <dgm:spPr/>
    </dgm:pt>
    <dgm:pt modelId="{FCA135E9-7F53-4508-A06F-6D2A37C94887}" type="pres">
      <dgm:prSet presAssocID="{A8C8A7CC-C781-4758-A863-E2C9E7EA8957}" presName="parTxOnly" presStyleLbl="node1" presStyleIdx="1" presStyleCnt="7" custScaleX="118072">
        <dgm:presLayoutVars>
          <dgm:chMax val="0"/>
          <dgm:chPref val="0"/>
          <dgm:bulletEnabled val="1"/>
        </dgm:presLayoutVars>
      </dgm:prSet>
      <dgm:spPr/>
    </dgm:pt>
    <dgm:pt modelId="{6CF7C2BB-2554-4133-8ECF-78221B99A5E6}" type="pres">
      <dgm:prSet presAssocID="{3DBEAD3B-D54C-4C72-BF80-B8C80472E03F}" presName="parTxOnlySpace" presStyleCnt="0"/>
      <dgm:spPr/>
    </dgm:pt>
    <dgm:pt modelId="{9A3A2F81-57CE-4753-8591-D4F18B308396}" type="pres">
      <dgm:prSet presAssocID="{AD613516-878F-41BC-81DA-33957805E184}" presName="parTxOnly" presStyleLbl="node1" presStyleIdx="2" presStyleCnt="7" custScaleX="94334" custScaleY="98209">
        <dgm:presLayoutVars>
          <dgm:chMax val="0"/>
          <dgm:chPref val="0"/>
          <dgm:bulletEnabled val="1"/>
        </dgm:presLayoutVars>
      </dgm:prSet>
      <dgm:spPr/>
    </dgm:pt>
    <dgm:pt modelId="{ED5CAAD0-F2A5-4749-BA1B-38C11C96EB44}" type="pres">
      <dgm:prSet presAssocID="{820EDF41-8514-45E0-AA15-C9E5FA925DAB}" presName="parTxOnlySpace" presStyleCnt="0"/>
      <dgm:spPr/>
    </dgm:pt>
    <dgm:pt modelId="{3DE5B971-854B-4BA8-BEFC-30CA262106E2}" type="pres">
      <dgm:prSet presAssocID="{835A03C2-369D-42E1-91EC-E0F942C8D7E2}" presName="parTxOnly" presStyleLbl="node1" presStyleIdx="3" presStyleCnt="7">
        <dgm:presLayoutVars>
          <dgm:chMax val="0"/>
          <dgm:chPref val="0"/>
          <dgm:bulletEnabled val="1"/>
        </dgm:presLayoutVars>
      </dgm:prSet>
      <dgm:spPr/>
    </dgm:pt>
    <dgm:pt modelId="{1E71457F-72E6-423B-9B04-88AC8CCF0ECB}" type="pres">
      <dgm:prSet presAssocID="{46CCC108-1654-4C7B-860D-133B7CE55C8F}" presName="parTxOnlySpace" presStyleCnt="0"/>
      <dgm:spPr/>
    </dgm:pt>
    <dgm:pt modelId="{51209881-7CBD-40A2-85CA-EAFDC81D60DA}" type="pres">
      <dgm:prSet presAssocID="{1C1D78DF-A2CB-4C29-8B51-8E7D5E596A7E}" presName="parTxOnly" presStyleLbl="node1" presStyleIdx="4" presStyleCnt="7" custScaleX="110744" custScaleY="104543">
        <dgm:presLayoutVars>
          <dgm:chMax val="0"/>
          <dgm:chPref val="0"/>
          <dgm:bulletEnabled val="1"/>
        </dgm:presLayoutVars>
      </dgm:prSet>
      <dgm:spPr/>
    </dgm:pt>
    <dgm:pt modelId="{483E983F-FB17-4CDD-9479-E68C45AE7A24}" type="pres">
      <dgm:prSet presAssocID="{15870038-2961-43C9-9363-0F159E2BE28E}" presName="parTxOnlySpace" presStyleCnt="0"/>
      <dgm:spPr/>
    </dgm:pt>
    <dgm:pt modelId="{8C8F5648-69B2-4728-8757-88891A796975}" type="pres">
      <dgm:prSet presAssocID="{DE93E135-F167-4F31-8CB4-7B0D4AEC3262}" presName="parTxOnly" presStyleLbl="node1" presStyleIdx="5" presStyleCnt="7" custScaleX="131796" custScaleY="129686">
        <dgm:presLayoutVars>
          <dgm:chMax val="0"/>
          <dgm:chPref val="0"/>
          <dgm:bulletEnabled val="1"/>
        </dgm:presLayoutVars>
      </dgm:prSet>
      <dgm:spPr/>
    </dgm:pt>
    <dgm:pt modelId="{A2E2DADE-ECCE-4B38-9F24-AB4171B5DD28}" type="pres">
      <dgm:prSet presAssocID="{511B17F4-2638-4809-AC1F-43424E6A2710}" presName="parTxOnlySpace" presStyleCnt="0"/>
      <dgm:spPr/>
    </dgm:pt>
    <dgm:pt modelId="{A3C8A4A7-C3BE-49ED-81D1-1C26A8DC4BF7}" type="pres">
      <dgm:prSet presAssocID="{B51919F4-6B1C-4B03-92FB-C57974BF0117}" presName="parTxOnly" presStyleLbl="node1" presStyleIdx="6" presStyleCnt="7">
        <dgm:presLayoutVars>
          <dgm:chMax val="0"/>
          <dgm:chPref val="0"/>
          <dgm:bulletEnabled val="1"/>
        </dgm:presLayoutVars>
      </dgm:prSet>
      <dgm:spPr/>
    </dgm:pt>
  </dgm:ptLst>
  <dgm:cxnLst>
    <dgm:cxn modelId="{AAC0C717-1FB5-49A2-9F29-057E1BD6E332}" srcId="{0502124F-3127-4AE8-8CCD-A291645F7F21}" destId="{D762358D-ECDC-4C03-B689-DE934D446661}" srcOrd="0" destOrd="0" parTransId="{4EEBB635-D518-4098-A135-7A689AFC5BB6}" sibTransId="{D1EFD7C8-A2A9-4D87-80A8-9334DBFF6AAB}"/>
    <dgm:cxn modelId="{3F1F372F-58C1-4396-AEF1-71200896E5E7}" type="presOf" srcId="{A8C8A7CC-C781-4758-A863-E2C9E7EA8957}" destId="{FCA135E9-7F53-4508-A06F-6D2A37C94887}" srcOrd="0" destOrd="0" presId="urn:microsoft.com/office/officeart/2005/8/layout/chevron1"/>
    <dgm:cxn modelId="{BB31D638-CEE6-4F49-A647-40DCC1E43533}" type="presOf" srcId="{1C1D78DF-A2CB-4C29-8B51-8E7D5E596A7E}" destId="{51209881-7CBD-40A2-85CA-EAFDC81D60DA}" srcOrd="0" destOrd="0" presId="urn:microsoft.com/office/officeart/2005/8/layout/chevron1"/>
    <dgm:cxn modelId="{D426854B-9810-4F9B-A6D6-2231C943F0CE}" type="presOf" srcId="{DE93E135-F167-4F31-8CB4-7B0D4AEC3262}" destId="{8C8F5648-69B2-4728-8757-88891A796975}" srcOrd="0" destOrd="0" presId="urn:microsoft.com/office/officeart/2005/8/layout/chevron1"/>
    <dgm:cxn modelId="{04A51B71-B74F-4C1F-94F8-F56AEF745A67}" srcId="{0502124F-3127-4AE8-8CCD-A291645F7F21}" destId="{B51919F4-6B1C-4B03-92FB-C57974BF0117}" srcOrd="6" destOrd="0" parTransId="{55757C39-D50A-4921-9522-849348C3386C}" sibTransId="{220A9BD8-EBFE-41FD-99D1-DB062A4F5D9F}"/>
    <dgm:cxn modelId="{B316E152-428D-4294-A069-9B42ED22C562}" srcId="{0502124F-3127-4AE8-8CCD-A291645F7F21}" destId="{AD613516-878F-41BC-81DA-33957805E184}" srcOrd="2" destOrd="0" parTransId="{BAF65F6C-DBE2-4870-8A45-33488121A715}" sibTransId="{820EDF41-8514-45E0-AA15-C9E5FA925DAB}"/>
    <dgm:cxn modelId="{9E511E75-DB7F-44A9-8787-2978A8C8EA69}" type="presOf" srcId="{835A03C2-369D-42E1-91EC-E0F942C8D7E2}" destId="{3DE5B971-854B-4BA8-BEFC-30CA262106E2}" srcOrd="0" destOrd="0" presId="urn:microsoft.com/office/officeart/2005/8/layout/chevron1"/>
    <dgm:cxn modelId="{90142482-B4C6-46E1-A992-084E3CAF68C1}" srcId="{0502124F-3127-4AE8-8CCD-A291645F7F21}" destId="{DE93E135-F167-4F31-8CB4-7B0D4AEC3262}" srcOrd="5" destOrd="0" parTransId="{E3B4F23B-2FF6-4D91-857B-9CF62FD976F0}" sibTransId="{511B17F4-2638-4809-AC1F-43424E6A2710}"/>
    <dgm:cxn modelId="{BC85CE83-41FD-4DFB-B5CA-13B5EC9DB6CE}" srcId="{0502124F-3127-4AE8-8CCD-A291645F7F21}" destId="{1C1D78DF-A2CB-4C29-8B51-8E7D5E596A7E}" srcOrd="4" destOrd="0" parTransId="{35384A41-572B-4339-9E27-A6B24A1BE738}" sibTransId="{15870038-2961-43C9-9363-0F159E2BE28E}"/>
    <dgm:cxn modelId="{9AC71595-9C11-4495-B051-50F239211706}" type="presOf" srcId="{AD613516-878F-41BC-81DA-33957805E184}" destId="{9A3A2F81-57CE-4753-8591-D4F18B308396}" srcOrd="0" destOrd="0" presId="urn:microsoft.com/office/officeart/2005/8/layout/chevron1"/>
    <dgm:cxn modelId="{C6DC809E-5E33-4387-93E5-224C7687DBC0}" srcId="{0502124F-3127-4AE8-8CCD-A291645F7F21}" destId="{835A03C2-369D-42E1-91EC-E0F942C8D7E2}" srcOrd="3" destOrd="0" parTransId="{C9740946-EC34-4474-BA03-35ACF028CD65}" sibTransId="{46CCC108-1654-4C7B-860D-133B7CE55C8F}"/>
    <dgm:cxn modelId="{88A979AC-35B4-4FAF-A5D8-7D4040543C87}" type="presOf" srcId="{D762358D-ECDC-4C03-B689-DE934D446661}" destId="{BE19BABF-FBBE-4D56-93D4-315D5509099B}" srcOrd="0" destOrd="0" presId="urn:microsoft.com/office/officeart/2005/8/layout/chevron1"/>
    <dgm:cxn modelId="{159A14AE-4D03-4A06-9566-3715D391FF96}" srcId="{0502124F-3127-4AE8-8CCD-A291645F7F21}" destId="{A8C8A7CC-C781-4758-A863-E2C9E7EA8957}" srcOrd="1" destOrd="0" parTransId="{4493AB72-5CD0-4203-828B-D6C58DB17090}" sibTransId="{3DBEAD3B-D54C-4C72-BF80-B8C80472E03F}"/>
    <dgm:cxn modelId="{DC1071CD-E228-4759-96F9-8ACCFF26929D}" type="presOf" srcId="{B51919F4-6B1C-4B03-92FB-C57974BF0117}" destId="{A3C8A4A7-C3BE-49ED-81D1-1C26A8DC4BF7}" srcOrd="0" destOrd="0" presId="urn:microsoft.com/office/officeart/2005/8/layout/chevron1"/>
    <dgm:cxn modelId="{46B636D1-32D6-4B95-8076-D846FAB094BD}" type="presOf" srcId="{0502124F-3127-4AE8-8CCD-A291645F7F21}" destId="{405B5196-5976-45DE-8DFE-384F7B662EEC}" srcOrd="0" destOrd="0" presId="urn:microsoft.com/office/officeart/2005/8/layout/chevron1"/>
    <dgm:cxn modelId="{66396A46-4F61-489E-B581-E7959419A0BE}" type="presParOf" srcId="{405B5196-5976-45DE-8DFE-384F7B662EEC}" destId="{BE19BABF-FBBE-4D56-93D4-315D5509099B}" srcOrd="0" destOrd="0" presId="urn:microsoft.com/office/officeart/2005/8/layout/chevron1"/>
    <dgm:cxn modelId="{249227EF-67CD-480F-9AFF-E58E6F1AEFF4}" type="presParOf" srcId="{405B5196-5976-45DE-8DFE-384F7B662EEC}" destId="{DD27807F-1092-452F-8DE3-0D10E16D7B62}" srcOrd="1" destOrd="0" presId="urn:microsoft.com/office/officeart/2005/8/layout/chevron1"/>
    <dgm:cxn modelId="{069B0574-AA4B-42E9-AEDC-27B3E1D49B54}" type="presParOf" srcId="{405B5196-5976-45DE-8DFE-384F7B662EEC}" destId="{FCA135E9-7F53-4508-A06F-6D2A37C94887}" srcOrd="2" destOrd="0" presId="urn:microsoft.com/office/officeart/2005/8/layout/chevron1"/>
    <dgm:cxn modelId="{566CA7C1-39A4-4BDE-8E86-AE8CBAF055D0}" type="presParOf" srcId="{405B5196-5976-45DE-8DFE-384F7B662EEC}" destId="{6CF7C2BB-2554-4133-8ECF-78221B99A5E6}" srcOrd="3" destOrd="0" presId="urn:microsoft.com/office/officeart/2005/8/layout/chevron1"/>
    <dgm:cxn modelId="{B766379E-E8D9-4106-9FA7-9E6903EF61EA}" type="presParOf" srcId="{405B5196-5976-45DE-8DFE-384F7B662EEC}" destId="{9A3A2F81-57CE-4753-8591-D4F18B308396}" srcOrd="4" destOrd="0" presId="urn:microsoft.com/office/officeart/2005/8/layout/chevron1"/>
    <dgm:cxn modelId="{B6172C33-A4E8-4CA8-8B66-0A4C659BEAA5}" type="presParOf" srcId="{405B5196-5976-45DE-8DFE-384F7B662EEC}" destId="{ED5CAAD0-F2A5-4749-BA1B-38C11C96EB44}" srcOrd="5" destOrd="0" presId="urn:microsoft.com/office/officeart/2005/8/layout/chevron1"/>
    <dgm:cxn modelId="{E6599849-189D-4D40-A1E4-BF6585B0C698}" type="presParOf" srcId="{405B5196-5976-45DE-8DFE-384F7B662EEC}" destId="{3DE5B971-854B-4BA8-BEFC-30CA262106E2}" srcOrd="6" destOrd="0" presId="urn:microsoft.com/office/officeart/2005/8/layout/chevron1"/>
    <dgm:cxn modelId="{FB6E4883-6F30-4B94-AB2D-C9C6EE9371E8}" type="presParOf" srcId="{405B5196-5976-45DE-8DFE-384F7B662EEC}" destId="{1E71457F-72E6-423B-9B04-88AC8CCF0ECB}" srcOrd="7" destOrd="0" presId="urn:microsoft.com/office/officeart/2005/8/layout/chevron1"/>
    <dgm:cxn modelId="{2504ED12-DAE3-4C80-99A9-F415385D8994}" type="presParOf" srcId="{405B5196-5976-45DE-8DFE-384F7B662EEC}" destId="{51209881-7CBD-40A2-85CA-EAFDC81D60DA}" srcOrd="8" destOrd="0" presId="urn:microsoft.com/office/officeart/2005/8/layout/chevron1"/>
    <dgm:cxn modelId="{FA1685D2-50E8-4F97-AF96-FDD563BDCABB}" type="presParOf" srcId="{405B5196-5976-45DE-8DFE-384F7B662EEC}" destId="{483E983F-FB17-4CDD-9479-E68C45AE7A24}" srcOrd="9" destOrd="0" presId="urn:microsoft.com/office/officeart/2005/8/layout/chevron1"/>
    <dgm:cxn modelId="{D6B34A48-3487-40BA-9D97-ADA53ECCFDA4}" type="presParOf" srcId="{405B5196-5976-45DE-8DFE-384F7B662EEC}" destId="{8C8F5648-69B2-4728-8757-88891A796975}" srcOrd="10" destOrd="0" presId="urn:microsoft.com/office/officeart/2005/8/layout/chevron1"/>
    <dgm:cxn modelId="{8FF97E63-10B2-489A-8BA9-BB01CEF46479}" type="presParOf" srcId="{405B5196-5976-45DE-8DFE-384F7B662EEC}" destId="{A2E2DADE-ECCE-4B38-9F24-AB4171B5DD28}" srcOrd="11" destOrd="0" presId="urn:microsoft.com/office/officeart/2005/8/layout/chevron1"/>
    <dgm:cxn modelId="{6D415E29-EC66-4B5E-A60A-761B44EAEA59}" type="presParOf" srcId="{405B5196-5976-45DE-8DFE-384F7B662EEC}" destId="{A3C8A4A7-C3BE-49ED-81D1-1C26A8DC4BF7}"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0502124F-3127-4AE8-8CCD-A291645F7F21}" type="doc">
      <dgm:prSet loTypeId="urn:microsoft.com/office/officeart/2005/8/layout/chevron1" loCatId="process" qsTypeId="urn:microsoft.com/office/officeart/2005/8/quickstyle/simple5" qsCatId="simple" csTypeId="urn:microsoft.com/office/officeart/2005/8/colors/accent1_5" csCatId="accent1" phldr="1"/>
      <dgm:spPr/>
      <dgm:t>
        <a:bodyPr/>
        <a:lstStyle/>
        <a:p>
          <a:endParaRPr lang="x-none"/>
        </a:p>
      </dgm:t>
    </dgm:pt>
    <dgm:pt modelId="{D762358D-ECDC-4C03-B689-DE934D446661}">
      <dgm:prSet custT="1"/>
      <dgm:spPr>
        <a:solidFill>
          <a:schemeClr val="bg2">
            <a:lumMod val="60000"/>
            <a:lumOff val="40000"/>
          </a:schemeClr>
        </a:solidFill>
        <a:ln>
          <a:solidFill>
            <a:schemeClr val="tx2">
              <a:lumMod val="75000"/>
            </a:schemeClr>
          </a:solidFill>
        </a:ln>
        <a:effectLst>
          <a:glow rad="228600">
            <a:schemeClr val="accent2">
              <a:satMod val="175000"/>
              <a:alpha val="40000"/>
            </a:schemeClr>
          </a:glow>
        </a:effectLst>
      </dgm:spPr>
      <dgm:t>
        <a:bodyPr/>
        <a:lstStyle/>
        <a:p>
          <a:pPr algn="r"/>
          <a:r>
            <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dgm:t>
    </dgm:pt>
    <dgm:pt modelId="{4EEBB635-D518-4098-A135-7A689AFC5BB6}" type="parTrans" cxnId="{AAC0C717-1FB5-49A2-9F29-057E1BD6E332}">
      <dgm:prSet/>
      <dgm:spPr/>
      <dgm:t>
        <a:bodyPr/>
        <a:lstStyle/>
        <a:p>
          <a:endParaRPr lang="x-none"/>
        </a:p>
      </dgm:t>
    </dgm:pt>
    <dgm:pt modelId="{D1EFD7C8-A2A9-4D87-80A8-9334DBFF6AAB}" type="sibTrans" cxnId="{AAC0C717-1FB5-49A2-9F29-057E1BD6E332}">
      <dgm:prSet/>
      <dgm:spPr/>
      <dgm:t>
        <a:bodyPr/>
        <a:lstStyle/>
        <a:p>
          <a:endParaRPr lang="x-none"/>
        </a:p>
      </dgm:t>
    </dgm:pt>
    <dgm:pt modelId="{A8C8A7CC-C781-4758-A863-E2C9E7EA8957}">
      <dgm:prSet custT="1"/>
      <dgm:spPr>
        <a:solidFill>
          <a:schemeClr val="bg2">
            <a:lumMod val="60000"/>
            <a:lumOff val="40000"/>
          </a:schemeClr>
        </a:solidFill>
        <a:effectLst>
          <a:glow rad="228600">
            <a:schemeClr val="accent2">
              <a:satMod val="175000"/>
              <a:alpha val="40000"/>
            </a:schemeClr>
          </a:glow>
        </a:effectLst>
      </dgm:spPr>
      <dgm:t>
        <a:bodyPr/>
        <a:lstStyle/>
        <a:p>
          <a:pPr algn="ctr"/>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Approches  et problématique</a:t>
          </a:r>
        </a:p>
      </dgm:t>
    </dgm:pt>
    <dgm:pt modelId="{4493AB72-5CD0-4203-828B-D6C58DB17090}" type="parTrans" cxnId="{159A14AE-4D03-4A06-9566-3715D391FF96}">
      <dgm:prSet/>
      <dgm:spPr/>
      <dgm:t>
        <a:bodyPr/>
        <a:lstStyle/>
        <a:p>
          <a:endParaRPr lang="x-none"/>
        </a:p>
      </dgm:t>
    </dgm:pt>
    <dgm:pt modelId="{3DBEAD3B-D54C-4C72-BF80-B8C80472E03F}" type="sibTrans" cxnId="{159A14AE-4D03-4A06-9566-3715D391FF96}">
      <dgm:prSet/>
      <dgm:spPr/>
      <dgm:t>
        <a:bodyPr/>
        <a:lstStyle/>
        <a:p>
          <a:endParaRPr lang="x-none"/>
        </a:p>
      </dgm:t>
    </dgm:pt>
    <dgm:pt modelId="{AD613516-878F-41BC-81DA-33957805E184}">
      <dgm:prSet custT="1"/>
      <dgm:spPr>
        <a:solidFill>
          <a:schemeClr val="bg2">
            <a:lumMod val="60000"/>
            <a:lumOff val="40000"/>
          </a:schemeClr>
        </a:solidFill>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systèmes IHM </a:t>
          </a:r>
        </a:p>
      </dgm:t>
    </dgm:pt>
    <dgm:pt modelId="{BAF65F6C-DBE2-4870-8A45-33488121A715}" type="parTrans" cxnId="{B316E152-428D-4294-A069-9B42ED22C562}">
      <dgm:prSet/>
      <dgm:spPr/>
      <dgm:t>
        <a:bodyPr/>
        <a:lstStyle/>
        <a:p>
          <a:endParaRPr lang="x-none"/>
        </a:p>
      </dgm:t>
    </dgm:pt>
    <dgm:pt modelId="{820EDF41-8514-45E0-AA15-C9E5FA925DAB}" type="sibTrans" cxnId="{B316E152-428D-4294-A069-9B42ED22C562}">
      <dgm:prSet/>
      <dgm:spPr/>
      <dgm:t>
        <a:bodyPr/>
        <a:lstStyle/>
        <a:p>
          <a:endParaRPr lang="x-none"/>
        </a:p>
      </dgm:t>
    </dgm:pt>
    <dgm:pt modelId="{835A03C2-369D-42E1-91EC-E0F942C8D7E2}">
      <dgm:prSet custT="1"/>
      <dgm:spPr>
        <a:solidFill>
          <a:schemeClr val="bg2">
            <a:lumMod val="60000"/>
            <a:lumOff val="40000"/>
          </a:schemeClr>
        </a:solidFill>
        <a:effectLst>
          <a:glow rad="228600">
            <a:schemeClr val="accent2">
              <a:satMod val="175000"/>
              <a:alpha val="40000"/>
            </a:schemeClr>
          </a:glow>
        </a:effectLst>
      </dgm:spPr>
      <dgm:t>
        <a:bodyPr/>
        <a:lstStyle/>
        <a:p>
          <a:r>
            <a:rPr lang="fr-FR" sz="11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INTERFACES</a:t>
          </a:r>
          <a:r>
            <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11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GESTUELLES</a:t>
          </a:r>
          <a:endPar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C9740946-EC34-4474-BA03-35ACF028CD65}" type="parTrans" cxnId="{C6DC809E-5E33-4387-93E5-224C7687DBC0}">
      <dgm:prSet/>
      <dgm:spPr/>
      <dgm:t>
        <a:bodyPr/>
        <a:lstStyle/>
        <a:p>
          <a:endParaRPr lang="x-none"/>
        </a:p>
      </dgm:t>
    </dgm:pt>
    <dgm:pt modelId="{46CCC108-1654-4C7B-860D-133B7CE55C8F}" type="sibTrans" cxnId="{C6DC809E-5E33-4387-93E5-224C7687DBC0}">
      <dgm:prSet/>
      <dgm:spPr/>
      <dgm:t>
        <a:bodyPr/>
        <a:lstStyle/>
        <a:p>
          <a:endParaRPr lang="x-none"/>
        </a:p>
      </dgm:t>
    </dgm:pt>
    <dgm:pt modelId="{1C1D78DF-A2CB-4C29-8B51-8E7D5E596A7E}">
      <dgm:prSet custT="1"/>
      <dgm:spPr>
        <a:solidFill>
          <a:schemeClr val="bg2">
            <a:lumMod val="60000"/>
            <a:lumOff val="40000"/>
          </a:schemeClr>
        </a:solidFill>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du système proposé</a:t>
          </a:r>
        </a:p>
      </dgm:t>
    </dgm:pt>
    <dgm:pt modelId="{35384A41-572B-4339-9E27-A6B24A1BE738}" type="parTrans" cxnId="{BC85CE83-41FD-4DFB-B5CA-13B5EC9DB6CE}">
      <dgm:prSet/>
      <dgm:spPr/>
      <dgm:t>
        <a:bodyPr/>
        <a:lstStyle/>
        <a:p>
          <a:endParaRPr lang="x-none"/>
        </a:p>
      </dgm:t>
    </dgm:pt>
    <dgm:pt modelId="{15870038-2961-43C9-9363-0F159E2BE28E}" type="sibTrans" cxnId="{BC85CE83-41FD-4DFB-B5CA-13B5EC9DB6CE}">
      <dgm:prSet/>
      <dgm:spPr/>
      <dgm:t>
        <a:bodyPr/>
        <a:lstStyle/>
        <a:p>
          <a:endParaRPr lang="x-none"/>
        </a:p>
      </dgm:t>
    </dgm:pt>
    <dgm:pt modelId="{DE93E135-F167-4F31-8CB4-7B0D4AEC3262}">
      <dgm:prSet custT="1"/>
      <dgm:spPr>
        <a:effectLst>
          <a:glow rad="228600">
            <a:schemeClr val="accent1">
              <a:satMod val="175000"/>
              <a:alpha val="40000"/>
            </a:schemeClr>
          </a:glow>
        </a:effectLst>
      </dgm:spPr>
      <dgm:t>
        <a:bodyPr/>
        <a:lstStyle/>
        <a:p>
          <a:r>
            <a:rPr lang="fr-FR" sz="1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Implémentation </a:t>
          </a:r>
        </a:p>
        <a:p>
          <a:r>
            <a:rPr lang="fr-FR" sz="1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et résultats pratiques </a:t>
          </a:r>
        </a:p>
      </dgm:t>
    </dgm:pt>
    <dgm:pt modelId="{E3B4F23B-2FF6-4D91-857B-9CF62FD976F0}" type="parTrans" cxnId="{90142482-B4C6-46E1-A992-084E3CAF68C1}">
      <dgm:prSet/>
      <dgm:spPr/>
      <dgm:t>
        <a:bodyPr/>
        <a:lstStyle/>
        <a:p>
          <a:endParaRPr lang="x-none"/>
        </a:p>
      </dgm:t>
    </dgm:pt>
    <dgm:pt modelId="{511B17F4-2638-4809-AC1F-43424E6A2710}" type="sibTrans" cxnId="{90142482-B4C6-46E1-A992-084E3CAF68C1}">
      <dgm:prSet/>
      <dgm:spPr/>
      <dgm:t>
        <a:bodyPr/>
        <a:lstStyle/>
        <a:p>
          <a:endParaRPr lang="x-none"/>
        </a:p>
      </dgm:t>
    </dgm:pt>
    <dgm:pt modelId="{B51919F4-6B1C-4B03-92FB-C57974BF0117}">
      <dgm:prSet custT="1"/>
      <dgm:spPr>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et perspectives   </a:t>
          </a:r>
          <a:endParaRPr lang="x-none" sz="1400"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55757C39-D50A-4921-9522-849348C3386C}" type="parTrans" cxnId="{04A51B71-B74F-4C1F-94F8-F56AEF745A67}">
      <dgm:prSet/>
      <dgm:spPr/>
      <dgm:t>
        <a:bodyPr/>
        <a:lstStyle/>
        <a:p>
          <a:endParaRPr lang="x-none"/>
        </a:p>
      </dgm:t>
    </dgm:pt>
    <dgm:pt modelId="{220A9BD8-EBFE-41FD-99D1-DB062A4F5D9F}" type="sibTrans" cxnId="{04A51B71-B74F-4C1F-94F8-F56AEF745A67}">
      <dgm:prSet/>
      <dgm:spPr/>
      <dgm:t>
        <a:bodyPr/>
        <a:lstStyle/>
        <a:p>
          <a:endParaRPr lang="x-none"/>
        </a:p>
      </dgm:t>
    </dgm:pt>
    <dgm:pt modelId="{405B5196-5976-45DE-8DFE-384F7B662EEC}" type="pres">
      <dgm:prSet presAssocID="{0502124F-3127-4AE8-8CCD-A291645F7F21}" presName="Name0" presStyleCnt="0">
        <dgm:presLayoutVars>
          <dgm:dir/>
          <dgm:animLvl val="lvl"/>
          <dgm:resizeHandles val="exact"/>
        </dgm:presLayoutVars>
      </dgm:prSet>
      <dgm:spPr/>
    </dgm:pt>
    <dgm:pt modelId="{BE19BABF-FBBE-4D56-93D4-315D5509099B}" type="pres">
      <dgm:prSet presAssocID="{D762358D-ECDC-4C03-B689-DE934D446661}" presName="parTxOnly" presStyleLbl="node1" presStyleIdx="0" presStyleCnt="7" custScaleX="105159" custScaleY="91981">
        <dgm:presLayoutVars>
          <dgm:chMax val="0"/>
          <dgm:chPref val="0"/>
          <dgm:bulletEnabled val="1"/>
        </dgm:presLayoutVars>
      </dgm:prSet>
      <dgm:spPr/>
    </dgm:pt>
    <dgm:pt modelId="{DD27807F-1092-452F-8DE3-0D10E16D7B62}" type="pres">
      <dgm:prSet presAssocID="{D1EFD7C8-A2A9-4D87-80A8-9334DBFF6AAB}" presName="parTxOnlySpace" presStyleCnt="0"/>
      <dgm:spPr/>
    </dgm:pt>
    <dgm:pt modelId="{FCA135E9-7F53-4508-A06F-6D2A37C94887}" type="pres">
      <dgm:prSet presAssocID="{A8C8A7CC-C781-4758-A863-E2C9E7EA8957}" presName="parTxOnly" presStyleLbl="node1" presStyleIdx="1" presStyleCnt="7" custScaleX="118072">
        <dgm:presLayoutVars>
          <dgm:chMax val="0"/>
          <dgm:chPref val="0"/>
          <dgm:bulletEnabled val="1"/>
        </dgm:presLayoutVars>
      </dgm:prSet>
      <dgm:spPr/>
    </dgm:pt>
    <dgm:pt modelId="{6CF7C2BB-2554-4133-8ECF-78221B99A5E6}" type="pres">
      <dgm:prSet presAssocID="{3DBEAD3B-D54C-4C72-BF80-B8C80472E03F}" presName="parTxOnlySpace" presStyleCnt="0"/>
      <dgm:spPr/>
    </dgm:pt>
    <dgm:pt modelId="{9A3A2F81-57CE-4753-8591-D4F18B308396}" type="pres">
      <dgm:prSet presAssocID="{AD613516-878F-41BC-81DA-33957805E184}" presName="parTxOnly" presStyleLbl="node1" presStyleIdx="2" presStyleCnt="7" custScaleX="94334" custScaleY="98209">
        <dgm:presLayoutVars>
          <dgm:chMax val="0"/>
          <dgm:chPref val="0"/>
          <dgm:bulletEnabled val="1"/>
        </dgm:presLayoutVars>
      </dgm:prSet>
      <dgm:spPr/>
    </dgm:pt>
    <dgm:pt modelId="{ED5CAAD0-F2A5-4749-BA1B-38C11C96EB44}" type="pres">
      <dgm:prSet presAssocID="{820EDF41-8514-45E0-AA15-C9E5FA925DAB}" presName="parTxOnlySpace" presStyleCnt="0"/>
      <dgm:spPr/>
    </dgm:pt>
    <dgm:pt modelId="{3DE5B971-854B-4BA8-BEFC-30CA262106E2}" type="pres">
      <dgm:prSet presAssocID="{835A03C2-369D-42E1-91EC-E0F942C8D7E2}" presName="parTxOnly" presStyleLbl="node1" presStyleIdx="3" presStyleCnt="7">
        <dgm:presLayoutVars>
          <dgm:chMax val="0"/>
          <dgm:chPref val="0"/>
          <dgm:bulletEnabled val="1"/>
        </dgm:presLayoutVars>
      </dgm:prSet>
      <dgm:spPr/>
    </dgm:pt>
    <dgm:pt modelId="{1E71457F-72E6-423B-9B04-88AC8CCF0ECB}" type="pres">
      <dgm:prSet presAssocID="{46CCC108-1654-4C7B-860D-133B7CE55C8F}" presName="parTxOnlySpace" presStyleCnt="0"/>
      <dgm:spPr/>
    </dgm:pt>
    <dgm:pt modelId="{51209881-7CBD-40A2-85CA-EAFDC81D60DA}" type="pres">
      <dgm:prSet presAssocID="{1C1D78DF-A2CB-4C29-8B51-8E7D5E596A7E}" presName="parTxOnly" presStyleLbl="node1" presStyleIdx="4" presStyleCnt="7" custScaleX="110744" custScaleY="104543">
        <dgm:presLayoutVars>
          <dgm:chMax val="0"/>
          <dgm:chPref val="0"/>
          <dgm:bulletEnabled val="1"/>
        </dgm:presLayoutVars>
      </dgm:prSet>
      <dgm:spPr/>
    </dgm:pt>
    <dgm:pt modelId="{483E983F-FB17-4CDD-9479-E68C45AE7A24}" type="pres">
      <dgm:prSet presAssocID="{15870038-2961-43C9-9363-0F159E2BE28E}" presName="parTxOnlySpace" presStyleCnt="0"/>
      <dgm:spPr/>
    </dgm:pt>
    <dgm:pt modelId="{8C8F5648-69B2-4728-8757-88891A796975}" type="pres">
      <dgm:prSet presAssocID="{DE93E135-F167-4F31-8CB4-7B0D4AEC3262}" presName="parTxOnly" presStyleLbl="node1" presStyleIdx="5" presStyleCnt="7" custScaleX="131796" custScaleY="129686">
        <dgm:presLayoutVars>
          <dgm:chMax val="0"/>
          <dgm:chPref val="0"/>
          <dgm:bulletEnabled val="1"/>
        </dgm:presLayoutVars>
      </dgm:prSet>
      <dgm:spPr/>
    </dgm:pt>
    <dgm:pt modelId="{A2E2DADE-ECCE-4B38-9F24-AB4171B5DD28}" type="pres">
      <dgm:prSet presAssocID="{511B17F4-2638-4809-AC1F-43424E6A2710}" presName="parTxOnlySpace" presStyleCnt="0"/>
      <dgm:spPr/>
    </dgm:pt>
    <dgm:pt modelId="{A3C8A4A7-C3BE-49ED-81D1-1C26A8DC4BF7}" type="pres">
      <dgm:prSet presAssocID="{B51919F4-6B1C-4B03-92FB-C57974BF0117}" presName="parTxOnly" presStyleLbl="node1" presStyleIdx="6" presStyleCnt="7">
        <dgm:presLayoutVars>
          <dgm:chMax val="0"/>
          <dgm:chPref val="0"/>
          <dgm:bulletEnabled val="1"/>
        </dgm:presLayoutVars>
      </dgm:prSet>
      <dgm:spPr/>
    </dgm:pt>
  </dgm:ptLst>
  <dgm:cxnLst>
    <dgm:cxn modelId="{AAC0C717-1FB5-49A2-9F29-057E1BD6E332}" srcId="{0502124F-3127-4AE8-8CCD-A291645F7F21}" destId="{D762358D-ECDC-4C03-B689-DE934D446661}" srcOrd="0" destOrd="0" parTransId="{4EEBB635-D518-4098-A135-7A689AFC5BB6}" sibTransId="{D1EFD7C8-A2A9-4D87-80A8-9334DBFF6AAB}"/>
    <dgm:cxn modelId="{3F1F372F-58C1-4396-AEF1-71200896E5E7}" type="presOf" srcId="{A8C8A7CC-C781-4758-A863-E2C9E7EA8957}" destId="{FCA135E9-7F53-4508-A06F-6D2A37C94887}" srcOrd="0" destOrd="0" presId="urn:microsoft.com/office/officeart/2005/8/layout/chevron1"/>
    <dgm:cxn modelId="{BB31D638-CEE6-4F49-A647-40DCC1E43533}" type="presOf" srcId="{1C1D78DF-A2CB-4C29-8B51-8E7D5E596A7E}" destId="{51209881-7CBD-40A2-85CA-EAFDC81D60DA}" srcOrd="0" destOrd="0" presId="urn:microsoft.com/office/officeart/2005/8/layout/chevron1"/>
    <dgm:cxn modelId="{D426854B-9810-4F9B-A6D6-2231C943F0CE}" type="presOf" srcId="{DE93E135-F167-4F31-8CB4-7B0D4AEC3262}" destId="{8C8F5648-69B2-4728-8757-88891A796975}" srcOrd="0" destOrd="0" presId="urn:microsoft.com/office/officeart/2005/8/layout/chevron1"/>
    <dgm:cxn modelId="{04A51B71-B74F-4C1F-94F8-F56AEF745A67}" srcId="{0502124F-3127-4AE8-8CCD-A291645F7F21}" destId="{B51919F4-6B1C-4B03-92FB-C57974BF0117}" srcOrd="6" destOrd="0" parTransId="{55757C39-D50A-4921-9522-849348C3386C}" sibTransId="{220A9BD8-EBFE-41FD-99D1-DB062A4F5D9F}"/>
    <dgm:cxn modelId="{B316E152-428D-4294-A069-9B42ED22C562}" srcId="{0502124F-3127-4AE8-8CCD-A291645F7F21}" destId="{AD613516-878F-41BC-81DA-33957805E184}" srcOrd="2" destOrd="0" parTransId="{BAF65F6C-DBE2-4870-8A45-33488121A715}" sibTransId="{820EDF41-8514-45E0-AA15-C9E5FA925DAB}"/>
    <dgm:cxn modelId="{9E511E75-DB7F-44A9-8787-2978A8C8EA69}" type="presOf" srcId="{835A03C2-369D-42E1-91EC-E0F942C8D7E2}" destId="{3DE5B971-854B-4BA8-BEFC-30CA262106E2}" srcOrd="0" destOrd="0" presId="urn:microsoft.com/office/officeart/2005/8/layout/chevron1"/>
    <dgm:cxn modelId="{90142482-B4C6-46E1-A992-084E3CAF68C1}" srcId="{0502124F-3127-4AE8-8CCD-A291645F7F21}" destId="{DE93E135-F167-4F31-8CB4-7B0D4AEC3262}" srcOrd="5" destOrd="0" parTransId="{E3B4F23B-2FF6-4D91-857B-9CF62FD976F0}" sibTransId="{511B17F4-2638-4809-AC1F-43424E6A2710}"/>
    <dgm:cxn modelId="{BC85CE83-41FD-4DFB-B5CA-13B5EC9DB6CE}" srcId="{0502124F-3127-4AE8-8CCD-A291645F7F21}" destId="{1C1D78DF-A2CB-4C29-8B51-8E7D5E596A7E}" srcOrd="4" destOrd="0" parTransId="{35384A41-572B-4339-9E27-A6B24A1BE738}" sibTransId="{15870038-2961-43C9-9363-0F159E2BE28E}"/>
    <dgm:cxn modelId="{9AC71595-9C11-4495-B051-50F239211706}" type="presOf" srcId="{AD613516-878F-41BC-81DA-33957805E184}" destId="{9A3A2F81-57CE-4753-8591-D4F18B308396}" srcOrd="0" destOrd="0" presId="urn:microsoft.com/office/officeart/2005/8/layout/chevron1"/>
    <dgm:cxn modelId="{C6DC809E-5E33-4387-93E5-224C7687DBC0}" srcId="{0502124F-3127-4AE8-8CCD-A291645F7F21}" destId="{835A03C2-369D-42E1-91EC-E0F942C8D7E2}" srcOrd="3" destOrd="0" parTransId="{C9740946-EC34-4474-BA03-35ACF028CD65}" sibTransId="{46CCC108-1654-4C7B-860D-133B7CE55C8F}"/>
    <dgm:cxn modelId="{88A979AC-35B4-4FAF-A5D8-7D4040543C87}" type="presOf" srcId="{D762358D-ECDC-4C03-B689-DE934D446661}" destId="{BE19BABF-FBBE-4D56-93D4-315D5509099B}" srcOrd="0" destOrd="0" presId="urn:microsoft.com/office/officeart/2005/8/layout/chevron1"/>
    <dgm:cxn modelId="{159A14AE-4D03-4A06-9566-3715D391FF96}" srcId="{0502124F-3127-4AE8-8CCD-A291645F7F21}" destId="{A8C8A7CC-C781-4758-A863-E2C9E7EA8957}" srcOrd="1" destOrd="0" parTransId="{4493AB72-5CD0-4203-828B-D6C58DB17090}" sibTransId="{3DBEAD3B-D54C-4C72-BF80-B8C80472E03F}"/>
    <dgm:cxn modelId="{DC1071CD-E228-4759-96F9-8ACCFF26929D}" type="presOf" srcId="{B51919F4-6B1C-4B03-92FB-C57974BF0117}" destId="{A3C8A4A7-C3BE-49ED-81D1-1C26A8DC4BF7}" srcOrd="0" destOrd="0" presId="urn:microsoft.com/office/officeart/2005/8/layout/chevron1"/>
    <dgm:cxn modelId="{46B636D1-32D6-4B95-8076-D846FAB094BD}" type="presOf" srcId="{0502124F-3127-4AE8-8CCD-A291645F7F21}" destId="{405B5196-5976-45DE-8DFE-384F7B662EEC}" srcOrd="0" destOrd="0" presId="urn:microsoft.com/office/officeart/2005/8/layout/chevron1"/>
    <dgm:cxn modelId="{66396A46-4F61-489E-B581-E7959419A0BE}" type="presParOf" srcId="{405B5196-5976-45DE-8DFE-384F7B662EEC}" destId="{BE19BABF-FBBE-4D56-93D4-315D5509099B}" srcOrd="0" destOrd="0" presId="urn:microsoft.com/office/officeart/2005/8/layout/chevron1"/>
    <dgm:cxn modelId="{249227EF-67CD-480F-9AFF-E58E6F1AEFF4}" type="presParOf" srcId="{405B5196-5976-45DE-8DFE-384F7B662EEC}" destId="{DD27807F-1092-452F-8DE3-0D10E16D7B62}" srcOrd="1" destOrd="0" presId="urn:microsoft.com/office/officeart/2005/8/layout/chevron1"/>
    <dgm:cxn modelId="{069B0574-AA4B-42E9-AEDC-27B3E1D49B54}" type="presParOf" srcId="{405B5196-5976-45DE-8DFE-384F7B662EEC}" destId="{FCA135E9-7F53-4508-A06F-6D2A37C94887}" srcOrd="2" destOrd="0" presId="urn:microsoft.com/office/officeart/2005/8/layout/chevron1"/>
    <dgm:cxn modelId="{566CA7C1-39A4-4BDE-8E86-AE8CBAF055D0}" type="presParOf" srcId="{405B5196-5976-45DE-8DFE-384F7B662EEC}" destId="{6CF7C2BB-2554-4133-8ECF-78221B99A5E6}" srcOrd="3" destOrd="0" presId="urn:microsoft.com/office/officeart/2005/8/layout/chevron1"/>
    <dgm:cxn modelId="{B766379E-E8D9-4106-9FA7-9E6903EF61EA}" type="presParOf" srcId="{405B5196-5976-45DE-8DFE-384F7B662EEC}" destId="{9A3A2F81-57CE-4753-8591-D4F18B308396}" srcOrd="4" destOrd="0" presId="urn:microsoft.com/office/officeart/2005/8/layout/chevron1"/>
    <dgm:cxn modelId="{B6172C33-A4E8-4CA8-8B66-0A4C659BEAA5}" type="presParOf" srcId="{405B5196-5976-45DE-8DFE-384F7B662EEC}" destId="{ED5CAAD0-F2A5-4749-BA1B-38C11C96EB44}" srcOrd="5" destOrd="0" presId="urn:microsoft.com/office/officeart/2005/8/layout/chevron1"/>
    <dgm:cxn modelId="{E6599849-189D-4D40-A1E4-BF6585B0C698}" type="presParOf" srcId="{405B5196-5976-45DE-8DFE-384F7B662EEC}" destId="{3DE5B971-854B-4BA8-BEFC-30CA262106E2}" srcOrd="6" destOrd="0" presId="urn:microsoft.com/office/officeart/2005/8/layout/chevron1"/>
    <dgm:cxn modelId="{FB6E4883-6F30-4B94-AB2D-C9C6EE9371E8}" type="presParOf" srcId="{405B5196-5976-45DE-8DFE-384F7B662EEC}" destId="{1E71457F-72E6-423B-9B04-88AC8CCF0ECB}" srcOrd="7" destOrd="0" presId="urn:microsoft.com/office/officeart/2005/8/layout/chevron1"/>
    <dgm:cxn modelId="{2504ED12-DAE3-4C80-99A9-F415385D8994}" type="presParOf" srcId="{405B5196-5976-45DE-8DFE-384F7B662EEC}" destId="{51209881-7CBD-40A2-85CA-EAFDC81D60DA}" srcOrd="8" destOrd="0" presId="urn:microsoft.com/office/officeart/2005/8/layout/chevron1"/>
    <dgm:cxn modelId="{FA1685D2-50E8-4F97-AF96-FDD563BDCABB}" type="presParOf" srcId="{405B5196-5976-45DE-8DFE-384F7B662EEC}" destId="{483E983F-FB17-4CDD-9479-E68C45AE7A24}" srcOrd="9" destOrd="0" presId="urn:microsoft.com/office/officeart/2005/8/layout/chevron1"/>
    <dgm:cxn modelId="{D6B34A48-3487-40BA-9D97-ADA53ECCFDA4}" type="presParOf" srcId="{405B5196-5976-45DE-8DFE-384F7B662EEC}" destId="{8C8F5648-69B2-4728-8757-88891A796975}" srcOrd="10" destOrd="0" presId="urn:microsoft.com/office/officeart/2005/8/layout/chevron1"/>
    <dgm:cxn modelId="{8FF97E63-10B2-489A-8BA9-BB01CEF46479}" type="presParOf" srcId="{405B5196-5976-45DE-8DFE-384F7B662EEC}" destId="{A2E2DADE-ECCE-4B38-9F24-AB4171B5DD28}" srcOrd="11" destOrd="0" presId="urn:microsoft.com/office/officeart/2005/8/layout/chevron1"/>
    <dgm:cxn modelId="{6D415E29-EC66-4B5E-A60A-761B44EAEA59}" type="presParOf" srcId="{405B5196-5976-45DE-8DFE-384F7B662EEC}" destId="{A3C8A4A7-C3BE-49ED-81D1-1C26A8DC4BF7}"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502124F-3127-4AE8-8CCD-A291645F7F21}" type="doc">
      <dgm:prSet loTypeId="urn:microsoft.com/office/officeart/2005/8/layout/chevron1" loCatId="process" qsTypeId="urn:microsoft.com/office/officeart/2005/8/quickstyle/simple5" qsCatId="simple" csTypeId="urn:microsoft.com/office/officeart/2005/8/colors/accent1_5" csCatId="accent1" phldr="1"/>
      <dgm:spPr/>
      <dgm:t>
        <a:bodyPr/>
        <a:lstStyle/>
        <a:p>
          <a:endParaRPr lang="x-none"/>
        </a:p>
      </dgm:t>
    </dgm:pt>
    <dgm:pt modelId="{D762358D-ECDC-4C03-B689-DE934D446661}">
      <dgm:prSet custT="1"/>
      <dgm:spPr>
        <a:ln>
          <a:solidFill>
            <a:schemeClr val="tx2">
              <a:lumMod val="75000"/>
            </a:schemeClr>
          </a:solidFill>
        </a:ln>
        <a:effectLst>
          <a:glow rad="228600">
            <a:schemeClr val="accent1">
              <a:satMod val="175000"/>
              <a:alpha val="40000"/>
            </a:schemeClr>
          </a:glow>
        </a:effectLst>
      </dgm:spPr>
      <dgm:t>
        <a:bodyPr/>
        <a:lstStyle/>
        <a:p>
          <a:pPr algn="r"/>
          <a:r>
            <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dgm:t>
    </dgm:pt>
    <dgm:pt modelId="{4EEBB635-D518-4098-A135-7A689AFC5BB6}" type="parTrans" cxnId="{AAC0C717-1FB5-49A2-9F29-057E1BD6E332}">
      <dgm:prSet/>
      <dgm:spPr/>
      <dgm:t>
        <a:bodyPr/>
        <a:lstStyle/>
        <a:p>
          <a:endParaRPr lang="x-none"/>
        </a:p>
      </dgm:t>
    </dgm:pt>
    <dgm:pt modelId="{D1EFD7C8-A2A9-4D87-80A8-9334DBFF6AAB}" type="sibTrans" cxnId="{AAC0C717-1FB5-49A2-9F29-057E1BD6E332}">
      <dgm:prSet/>
      <dgm:spPr/>
      <dgm:t>
        <a:bodyPr/>
        <a:lstStyle/>
        <a:p>
          <a:endParaRPr lang="x-none"/>
        </a:p>
      </dgm:t>
    </dgm:pt>
    <dgm:pt modelId="{A8C8A7CC-C781-4758-A863-E2C9E7EA8957}">
      <dgm:prSet custT="1"/>
      <dgm:spPr>
        <a:effectLst>
          <a:glow rad="228600">
            <a:schemeClr val="accent2">
              <a:satMod val="175000"/>
              <a:alpha val="40000"/>
            </a:schemeClr>
          </a:glow>
        </a:effectLst>
      </dgm:spPr>
      <dgm:t>
        <a:bodyPr/>
        <a:lstStyle/>
        <a:p>
          <a:pPr algn="ctr"/>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 approches et problématique</a:t>
          </a:r>
        </a:p>
      </dgm:t>
    </dgm:pt>
    <dgm:pt modelId="{4493AB72-5CD0-4203-828B-D6C58DB17090}" type="parTrans" cxnId="{159A14AE-4D03-4A06-9566-3715D391FF96}">
      <dgm:prSet/>
      <dgm:spPr/>
      <dgm:t>
        <a:bodyPr/>
        <a:lstStyle/>
        <a:p>
          <a:endParaRPr lang="x-none"/>
        </a:p>
      </dgm:t>
    </dgm:pt>
    <dgm:pt modelId="{3DBEAD3B-D54C-4C72-BF80-B8C80472E03F}" type="sibTrans" cxnId="{159A14AE-4D03-4A06-9566-3715D391FF96}">
      <dgm:prSet/>
      <dgm:spPr/>
      <dgm:t>
        <a:bodyPr/>
        <a:lstStyle/>
        <a:p>
          <a:endParaRPr lang="x-none"/>
        </a:p>
      </dgm:t>
    </dgm:pt>
    <dgm:pt modelId="{AD613516-878F-41BC-81DA-33957805E184}">
      <dgm:prSet custT="1"/>
      <dgm:spPr>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systèmes IHM </a:t>
          </a:r>
        </a:p>
      </dgm:t>
    </dgm:pt>
    <dgm:pt modelId="{BAF65F6C-DBE2-4870-8A45-33488121A715}" type="parTrans" cxnId="{B316E152-428D-4294-A069-9B42ED22C562}">
      <dgm:prSet/>
      <dgm:spPr/>
      <dgm:t>
        <a:bodyPr/>
        <a:lstStyle/>
        <a:p>
          <a:endParaRPr lang="x-none"/>
        </a:p>
      </dgm:t>
    </dgm:pt>
    <dgm:pt modelId="{820EDF41-8514-45E0-AA15-C9E5FA925DAB}" type="sibTrans" cxnId="{B316E152-428D-4294-A069-9B42ED22C562}">
      <dgm:prSet/>
      <dgm:spPr/>
      <dgm:t>
        <a:bodyPr/>
        <a:lstStyle/>
        <a:p>
          <a:endParaRPr lang="x-none"/>
        </a:p>
      </dgm:t>
    </dgm:pt>
    <dgm:pt modelId="{835A03C2-369D-42E1-91EC-E0F942C8D7E2}">
      <dgm:prSet custT="1"/>
      <dgm:spPr>
        <a:effectLst>
          <a:glow rad="228600">
            <a:schemeClr val="accent2">
              <a:satMod val="175000"/>
              <a:alpha val="40000"/>
            </a:schemeClr>
          </a:glow>
        </a:effectLst>
      </dgm:spPr>
      <dgm:t>
        <a:bodyPr/>
        <a:lstStyle/>
        <a:p>
          <a:r>
            <a:rPr lang="fr-FR" sz="11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INTERFACES</a:t>
          </a:r>
          <a:r>
            <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11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GESTUELLES</a:t>
          </a:r>
          <a:endPar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C9740946-EC34-4474-BA03-35ACF028CD65}" type="parTrans" cxnId="{C6DC809E-5E33-4387-93E5-224C7687DBC0}">
      <dgm:prSet/>
      <dgm:spPr/>
      <dgm:t>
        <a:bodyPr/>
        <a:lstStyle/>
        <a:p>
          <a:endParaRPr lang="x-none"/>
        </a:p>
      </dgm:t>
    </dgm:pt>
    <dgm:pt modelId="{46CCC108-1654-4C7B-860D-133B7CE55C8F}" type="sibTrans" cxnId="{C6DC809E-5E33-4387-93E5-224C7687DBC0}">
      <dgm:prSet/>
      <dgm:spPr/>
      <dgm:t>
        <a:bodyPr/>
        <a:lstStyle/>
        <a:p>
          <a:endParaRPr lang="x-none"/>
        </a:p>
      </dgm:t>
    </dgm:pt>
    <dgm:pt modelId="{1C1D78DF-A2CB-4C29-8B51-8E7D5E596A7E}">
      <dgm:prSet custT="1"/>
      <dgm:spPr>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du système proposé</a:t>
          </a:r>
        </a:p>
      </dgm:t>
    </dgm:pt>
    <dgm:pt modelId="{35384A41-572B-4339-9E27-A6B24A1BE738}" type="parTrans" cxnId="{BC85CE83-41FD-4DFB-B5CA-13B5EC9DB6CE}">
      <dgm:prSet/>
      <dgm:spPr/>
      <dgm:t>
        <a:bodyPr/>
        <a:lstStyle/>
        <a:p>
          <a:endParaRPr lang="x-none"/>
        </a:p>
      </dgm:t>
    </dgm:pt>
    <dgm:pt modelId="{15870038-2961-43C9-9363-0F159E2BE28E}" type="sibTrans" cxnId="{BC85CE83-41FD-4DFB-B5CA-13B5EC9DB6CE}">
      <dgm:prSet/>
      <dgm:spPr/>
      <dgm:t>
        <a:bodyPr/>
        <a:lstStyle/>
        <a:p>
          <a:endParaRPr lang="x-none"/>
        </a:p>
      </dgm:t>
    </dgm:pt>
    <dgm:pt modelId="{DE93E135-F167-4F31-8CB4-7B0D4AEC3262}">
      <dgm:prSet custT="1"/>
      <dgm:spPr>
        <a:effectLst>
          <a:glow rad="228600">
            <a:schemeClr val="accent2">
              <a:satMod val="175000"/>
              <a:alpha val="40000"/>
            </a:schemeClr>
          </a:glow>
        </a:effectLst>
      </dgm:spPr>
      <dgm:t>
        <a:bodyPr/>
        <a:lstStyle/>
        <a:p>
          <a:r>
            <a:rPr lang="fr-FR" sz="1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Implémentation et résultats pratiques </a:t>
          </a:r>
        </a:p>
      </dgm:t>
    </dgm:pt>
    <dgm:pt modelId="{E3B4F23B-2FF6-4D91-857B-9CF62FD976F0}" type="parTrans" cxnId="{90142482-B4C6-46E1-A992-084E3CAF68C1}">
      <dgm:prSet/>
      <dgm:spPr/>
      <dgm:t>
        <a:bodyPr/>
        <a:lstStyle/>
        <a:p>
          <a:endParaRPr lang="x-none"/>
        </a:p>
      </dgm:t>
    </dgm:pt>
    <dgm:pt modelId="{511B17F4-2638-4809-AC1F-43424E6A2710}" type="sibTrans" cxnId="{90142482-B4C6-46E1-A992-084E3CAF68C1}">
      <dgm:prSet/>
      <dgm:spPr/>
      <dgm:t>
        <a:bodyPr/>
        <a:lstStyle/>
        <a:p>
          <a:endParaRPr lang="x-none"/>
        </a:p>
      </dgm:t>
    </dgm:pt>
    <dgm:pt modelId="{B51919F4-6B1C-4B03-92FB-C57974BF0117}">
      <dgm:prSet custT="1"/>
      <dgm:spPr>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et perspectives  </a:t>
          </a:r>
          <a:endParaRPr lang="x-none" sz="1400"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55757C39-D50A-4921-9522-849348C3386C}" type="parTrans" cxnId="{04A51B71-B74F-4C1F-94F8-F56AEF745A67}">
      <dgm:prSet/>
      <dgm:spPr/>
      <dgm:t>
        <a:bodyPr/>
        <a:lstStyle/>
        <a:p>
          <a:endParaRPr lang="x-none"/>
        </a:p>
      </dgm:t>
    </dgm:pt>
    <dgm:pt modelId="{220A9BD8-EBFE-41FD-99D1-DB062A4F5D9F}" type="sibTrans" cxnId="{04A51B71-B74F-4C1F-94F8-F56AEF745A67}">
      <dgm:prSet/>
      <dgm:spPr/>
      <dgm:t>
        <a:bodyPr/>
        <a:lstStyle/>
        <a:p>
          <a:endParaRPr lang="x-none"/>
        </a:p>
      </dgm:t>
    </dgm:pt>
    <dgm:pt modelId="{405B5196-5976-45DE-8DFE-384F7B662EEC}" type="pres">
      <dgm:prSet presAssocID="{0502124F-3127-4AE8-8CCD-A291645F7F21}" presName="Name0" presStyleCnt="0">
        <dgm:presLayoutVars>
          <dgm:dir/>
          <dgm:animLvl val="lvl"/>
          <dgm:resizeHandles val="exact"/>
        </dgm:presLayoutVars>
      </dgm:prSet>
      <dgm:spPr/>
    </dgm:pt>
    <dgm:pt modelId="{BE19BABF-FBBE-4D56-93D4-315D5509099B}" type="pres">
      <dgm:prSet presAssocID="{D762358D-ECDC-4C03-B689-DE934D446661}" presName="parTxOnly" presStyleLbl="node1" presStyleIdx="0" presStyleCnt="7" custScaleX="124168" custScaleY="141292">
        <dgm:presLayoutVars>
          <dgm:chMax val="0"/>
          <dgm:chPref val="0"/>
          <dgm:bulletEnabled val="1"/>
        </dgm:presLayoutVars>
      </dgm:prSet>
      <dgm:spPr/>
    </dgm:pt>
    <dgm:pt modelId="{DD27807F-1092-452F-8DE3-0D10E16D7B62}" type="pres">
      <dgm:prSet presAssocID="{D1EFD7C8-A2A9-4D87-80A8-9334DBFF6AAB}" presName="parTxOnlySpace" presStyleCnt="0"/>
      <dgm:spPr/>
    </dgm:pt>
    <dgm:pt modelId="{FCA135E9-7F53-4508-A06F-6D2A37C94887}" type="pres">
      <dgm:prSet presAssocID="{A8C8A7CC-C781-4758-A863-E2C9E7EA8957}" presName="parTxOnly" presStyleLbl="node1" presStyleIdx="1" presStyleCnt="7" custScaleX="116137">
        <dgm:presLayoutVars>
          <dgm:chMax val="0"/>
          <dgm:chPref val="0"/>
          <dgm:bulletEnabled val="1"/>
        </dgm:presLayoutVars>
      </dgm:prSet>
      <dgm:spPr/>
    </dgm:pt>
    <dgm:pt modelId="{6CF7C2BB-2554-4133-8ECF-78221B99A5E6}" type="pres">
      <dgm:prSet presAssocID="{3DBEAD3B-D54C-4C72-BF80-B8C80472E03F}" presName="parTxOnlySpace" presStyleCnt="0"/>
      <dgm:spPr/>
    </dgm:pt>
    <dgm:pt modelId="{9A3A2F81-57CE-4753-8591-D4F18B308396}" type="pres">
      <dgm:prSet presAssocID="{AD613516-878F-41BC-81DA-33957805E184}" presName="parTxOnly" presStyleLbl="node1" presStyleIdx="2" presStyleCnt="7" custScaleX="95327" custScaleY="98209">
        <dgm:presLayoutVars>
          <dgm:chMax val="0"/>
          <dgm:chPref val="0"/>
          <dgm:bulletEnabled val="1"/>
        </dgm:presLayoutVars>
      </dgm:prSet>
      <dgm:spPr/>
    </dgm:pt>
    <dgm:pt modelId="{ED5CAAD0-F2A5-4749-BA1B-38C11C96EB44}" type="pres">
      <dgm:prSet presAssocID="{820EDF41-8514-45E0-AA15-C9E5FA925DAB}" presName="parTxOnlySpace" presStyleCnt="0"/>
      <dgm:spPr/>
    </dgm:pt>
    <dgm:pt modelId="{3DE5B971-854B-4BA8-BEFC-30CA262106E2}" type="pres">
      <dgm:prSet presAssocID="{835A03C2-369D-42E1-91EC-E0F942C8D7E2}" presName="parTxOnly" presStyleLbl="node1" presStyleIdx="3" presStyleCnt="7">
        <dgm:presLayoutVars>
          <dgm:chMax val="0"/>
          <dgm:chPref val="0"/>
          <dgm:bulletEnabled val="1"/>
        </dgm:presLayoutVars>
      </dgm:prSet>
      <dgm:spPr/>
    </dgm:pt>
    <dgm:pt modelId="{1E71457F-72E6-423B-9B04-88AC8CCF0ECB}" type="pres">
      <dgm:prSet presAssocID="{46CCC108-1654-4C7B-860D-133B7CE55C8F}" presName="parTxOnlySpace" presStyleCnt="0"/>
      <dgm:spPr/>
    </dgm:pt>
    <dgm:pt modelId="{51209881-7CBD-40A2-85CA-EAFDC81D60DA}" type="pres">
      <dgm:prSet presAssocID="{1C1D78DF-A2CB-4C29-8B51-8E7D5E596A7E}" presName="parTxOnly" presStyleLbl="node1" presStyleIdx="4" presStyleCnt="7" custScaleX="110738">
        <dgm:presLayoutVars>
          <dgm:chMax val="0"/>
          <dgm:chPref val="0"/>
          <dgm:bulletEnabled val="1"/>
        </dgm:presLayoutVars>
      </dgm:prSet>
      <dgm:spPr/>
    </dgm:pt>
    <dgm:pt modelId="{483E983F-FB17-4CDD-9479-E68C45AE7A24}" type="pres">
      <dgm:prSet presAssocID="{15870038-2961-43C9-9363-0F159E2BE28E}" presName="parTxOnlySpace" presStyleCnt="0"/>
      <dgm:spPr/>
    </dgm:pt>
    <dgm:pt modelId="{8C8F5648-69B2-4728-8757-88891A796975}" type="pres">
      <dgm:prSet presAssocID="{DE93E135-F167-4F31-8CB4-7B0D4AEC3262}" presName="parTxOnly" presStyleLbl="node1" presStyleIdx="5" presStyleCnt="7" custScaleX="118901">
        <dgm:presLayoutVars>
          <dgm:chMax val="0"/>
          <dgm:chPref val="0"/>
          <dgm:bulletEnabled val="1"/>
        </dgm:presLayoutVars>
      </dgm:prSet>
      <dgm:spPr/>
    </dgm:pt>
    <dgm:pt modelId="{A2E2DADE-ECCE-4B38-9F24-AB4171B5DD28}" type="pres">
      <dgm:prSet presAssocID="{511B17F4-2638-4809-AC1F-43424E6A2710}" presName="parTxOnlySpace" presStyleCnt="0"/>
      <dgm:spPr/>
    </dgm:pt>
    <dgm:pt modelId="{A3C8A4A7-C3BE-49ED-81D1-1C26A8DC4BF7}" type="pres">
      <dgm:prSet presAssocID="{B51919F4-6B1C-4B03-92FB-C57974BF0117}" presName="parTxOnly" presStyleLbl="node1" presStyleIdx="6" presStyleCnt="7">
        <dgm:presLayoutVars>
          <dgm:chMax val="0"/>
          <dgm:chPref val="0"/>
          <dgm:bulletEnabled val="1"/>
        </dgm:presLayoutVars>
      </dgm:prSet>
      <dgm:spPr/>
    </dgm:pt>
  </dgm:ptLst>
  <dgm:cxnLst>
    <dgm:cxn modelId="{AAC0C717-1FB5-49A2-9F29-057E1BD6E332}" srcId="{0502124F-3127-4AE8-8CCD-A291645F7F21}" destId="{D762358D-ECDC-4C03-B689-DE934D446661}" srcOrd="0" destOrd="0" parTransId="{4EEBB635-D518-4098-A135-7A689AFC5BB6}" sibTransId="{D1EFD7C8-A2A9-4D87-80A8-9334DBFF6AAB}"/>
    <dgm:cxn modelId="{9203ED62-418F-45CD-884E-60D510B4C9C7}" type="presOf" srcId="{1C1D78DF-A2CB-4C29-8B51-8E7D5E596A7E}" destId="{51209881-7CBD-40A2-85CA-EAFDC81D60DA}" srcOrd="0" destOrd="0" presId="urn:microsoft.com/office/officeart/2005/8/layout/chevron1"/>
    <dgm:cxn modelId="{CB8EC369-1DFC-44D3-9EBB-AC5D639A3A7D}" type="presOf" srcId="{DE93E135-F167-4F31-8CB4-7B0D4AEC3262}" destId="{8C8F5648-69B2-4728-8757-88891A796975}" srcOrd="0" destOrd="0" presId="urn:microsoft.com/office/officeart/2005/8/layout/chevron1"/>
    <dgm:cxn modelId="{04A51B71-B74F-4C1F-94F8-F56AEF745A67}" srcId="{0502124F-3127-4AE8-8CCD-A291645F7F21}" destId="{B51919F4-6B1C-4B03-92FB-C57974BF0117}" srcOrd="6" destOrd="0" parTransId="{55757C39-D50A-4921-9522-849348C3386C}" sibTransId="{220A9BD8-EBFE-41FD-99D1-DB062A4F5D9F}"/>
    <dgm:cxn modelId="{B316E152-428D-4294-A069-9B42ED22C562}" srcId="{0502124F-3127-4AE8-8CCD-A291645F7F21}" destId="{AD613516-878F-41BC-81DA-33957805E184}" srcOrd="2" destOrd="0" parTransId="{BAF65F6C-DBE2-4870-8A45-33488121A715}" sibTransId="{820EDF41-8514-45E0-AA15-C9E5FA925DAB}"/>
    <dgm:cxn modelId="{E17A565A-FC4D-43A3-ADE9-4F71E683E7E0}" type="presOf" srcId="{0502124F-3127-4AE8-8CCD-A291645F7F21}" destId="{405B5196-5976-45DE-8DFE-384F7B662EEC}" srcOrd="0" destOrd="0" presId="urn:microsoft.com/office/officeart/2005/8/layout/chevron1"/>
    <dgm:cxn modelId="{90142482-B4C6-46E1-A992-084E3CAF68C1}" srcId="{0502124F-3127-4AE8-8CCD-A291645F7F21}" destId="{DE93E135-F167-4F31-8CB4-7B0D4AEC3262}" srcOrd="5" destOrd="0" parTransId="{E3B4F23B-2FF6-4D91-857B-9CF62FD976F0}" sibTransId="{511B17F4-2638-4809-AC1F-43424E6A2710}"/>
    <dgm:cxn modelId="{BC85CE83-41FD-4DFB-B5CA-13B5EC9DB6CE}" srcId="{0502124F-3127-4AE8-8CCD-A291645F7F21}" destId="{1C1D78DF-A2CB-4C29-8B51-8E7D5E596A7E}" srcOrd="4" destOrd="0" parTransId="{35384A41-572B-4339-9E27-A6B24A1BE738}" sibTransId="{15870038-2961-43C9-9363-0F159E2BE28E}"/>
    <dgm:cxn modelId="{D8A44C8F-B0EA-49FF-A36A-FAC3E2E19083}" type="presOf" srcId="{AD613516-878F-41BC-81DA-33957805E184}" destId="{9A3A2F81-57CE-4753-8591-D4F18B308396}" srcOrd="0" destOrd="0" presId="urn:microsoft.com/office/officeart/2005/8/layout/chevron1"/>
    <dgm:cxn modelId="{C6DC809E-5E33-4387-93E5-224C7687DBC0}" srcId="{0502124F-3127-4AE8-8CCD-A291645F7F21}" destId="{835A03C2-369D-42E1-91EC-E0F942C8D7E2}" srcOrd="3" destOrd="0" parTransId="{C9740946-EC34-4474-BA03-35ACF028CD65}" sibTransId="{46CCC108-1654-4C7B-860D-133B7CE55C8F}"/>
    <dgm:cxn modelId="{486DDCA9-35B6-4CAA-9CE1-25A835700ED8}" type="presOf" srcId="{D762358D-ECDC-4C03-B689-DE934D446661}" destId="{BE19BABF-FBBE-4D56-93D4-315D5509099B}" srcOrd="0" destOrd="0" presId="urn:microsoft.com/office/officeart/2005/8/layout/chevron1"/>
    <dgm:cxn modelId="{159A14AE-4D03-4A06-9566-3715D391FF96}" srcId="{0502124F-3127-4AE8-8CCD-A291645F7F21}" destId="{A8C8A7CC-C781-4758-A863-E2C9E7EA8957}" srcOrd="1" destOrd="0" parTransId="{4493AB72-5CD0-4203-828B-D6C58DB17090}" sibTransId="{3DBEAD3B-D54C-4C72-BF80-B8C80472E03F}"/>
    <dgm:cxn modelId="{049F57C0-AB08-4EC1-8929-E89216971F29}" type="presOf" srcId="{A8C8A7CC-C781-4758-A863-E2C9E7EA8957}" destId="{FCA135E9-7F53-4508-A06F-6D2A37C94887}" srcOrd="0" destOrd="0" presId="urn:microsoft.com/office/officeart/2005/8/layout/chevron1"/>
    <dgm:cxn modelId="{A6A7A3C3-D1D0-4CBC-B314-F385869F86AB}" type="presOf" srcId="{835A03C2-369D-42E1-91EC-E0F942C8D7E2}" destId="{3DE5B971-854B-4BA8-BEFC-30CA262106E2}" srcOrd="0" destOrd="0" presId="urn:microsoft.com/office/officeart/2005/8/layout/chevron1"/>
    <dgm:cxn modelId="{2B9515E2-1C7C-4B35-9DD1-7D933F7537F9}" type="presOf" srcId="{B51919F4-6B1C-4B03-92FB-C57974BF0117}" destId="{A3C8A4A7-C3BE-49ED-81D1-1C26A8DC4BF7}" srcOrd="0" destOrd="0" presId="urn:microsoft.com/office/officeart/2005/8/layout/chevron1"/>
    <dgm:cxn modelId="{A85F050C-17B2-4059-BDB9-F1F9B5EC3FA6}" type="presParOf" srcId="{405B5196-5976-45DE-8DFE-384F7B662EEC}" destId="{BE19BABF-FBBE-4D56-93D4-315D5509099B}" srcOrd="0" destOrd="0" presId="urn:microsoft.com/office/officeart/2005/8/layout/chevron1"/>
    <dgm:cxn modelId="{6B3225EC-0BF1-4C97-A28D-71C2E26A1F48}" type="presParOf" srcId="{405B5196-5976-45DE-8DFE-384F7B662EEC}" destId="{DD27807F-1092-452F-8DE3-0D10E16D7B62}" srcOrd="1" destOrd="0" presId="urn:microsoft.com/office/officeart/2005/8/layout/chevron1"/>
    <dgm:cxn modelId="{ADDAC0A6-D145-4D00-9140-844DF68D6D90}" type="presParOf" srcId="{405B5196-5976-45DE-8DFE-384F7B662EEC}" destId="{FCA135E9-7F53-4508-A06F-6D2A37C94887}" srcOrd="2" destOrd="0" presId="urn:microsoft.com/office/officeart/2005/8/layout/chevron1"/>
    <dgm:cxn modelId="{6503A9A1-5307-4283-BA68-56D63C525AA5}" type="presParOf" srcId="{405B5196-5976-45DE-8DFE-384F7B662EEC}" destId="{6CF7C2BB-2554-4133-8ECF-78221B99A5E6}" srcOrd="3" destOrd="0" presId="urn:microsoft.com/office/officeart/2005/8/layout/chevron1"/>
    <dgm:cxn modelId="{D295AC82-2366-4EBC-82E1-E05B4B952013}" type="presParOf" srcId="{405B5196-5976-45DE-8DFE-384F7B662EEC}" destId="{9A3A2F81-57CE-4753-8591-D4F18B308396}" srcOrd="4" destOrd="0" presId="urn:microsoft.com/office/officeart/2005/8/layout/chevron1"/>
    <dgm:cxn modelId="{AA036A92-CCB7-4C3E-876C-BC1BD9F45B24}" type="presParOf" srcId="{405B5196-5976-45DE-8DFE-384F7B662EEC}" destId="{ED5CAAD0-F2A5-4749-BA1B-38C11C96EB44}" srcOrd="5" destOrd="0" presId="urn:microsoft.com/office/officeart/2005/8/layout/chevron1"/>
    <dgm:cxn modelId="{9D50B401-312D-4E3F-9FA5-48917034F602}" type="presParOf" srcId="{405B5196-5976-45DE-8DFE-384F7B662EEC}" destId="{3DE5B971-854B-4BA8-BEFC-30CA262106E2}" srcOrd="6" destOrd="0" presId="urn:microsoft.com/office/officeart/2005/8/layout/chevron1"/>
    <dgm:cxn modelId="{E1AC3BA2-91B7-4650-9911-CDA16BF74910}" type="presParOf" srcId="{405B5196-5976-45DE-8DFE-384F7B662EEC}" destId="{1E71457F-72E6-423B-9B04-88AC8CCF0ECB}" srcOrd="7" destOrd="0" presId="urn:microsoft.com/office/officeart/2005/8/layout/chevron1"/>
    <dgm:cxn modelId="{DCEA2FE0-8024-4FFF-A9A1-F0F6B5553EF1}" type="presParOf" srcId="{405B5196-5976-45DE-8DFE-384F7B662EEC}" destId="{51209881-7CBD-40A2-85CA-EAFDC81D60DA}" srcOrd="8" destOrd="0" presId="urn:microsoft.com/office/officeart/2005/8/layout/chevron1"/>
    <dgm:cxn modelId="{690D62F0-771C-4F17-9962-7AA546C23EB9}" type="presParOf" srcId="{405B5196-5976-45DE-8DFE-384F7B662EEC}" destId="{483E983F-FB17-4CDD-9479-E68C45AE7A24}" srcOrd="9" destOrd="0" presId="urn:microsoft.com/office/officeart/2005/8/layout/chevron1"/>
    <dgm:cxn modelId="{BDEC2EED-2BC6-4287-AD3A-9F9E11AB07B2}" type="presParOf" srcId="{405B5196-5976-45DE-8DFE-384F7B662EEC}" destId="{8C8F5648-69B2-4728-8757-88891A796975}" srcOrd="10" destOrd="0" presId="urn:microsoft.com/office/officeart/2005/8/layout/chevron1"/>
    <dgm:cxn modelId="{F533DE25-87B0-441A-9D51-29DEB0B4A9DD}" type="presParOf" srcId="{405B5196-5976-45DE-8DFE-384F7B662EEC}" destId="{A2E2DADE-ECCE-4B38-9F24-AB4171B5DD28}" srcOrd="11" destOrd="0" presId="urn:microsoft.com/office/officeart/2005/8/layout/chevron1"/>
    <dgm:cxn modelId="{A213E90D-F4EE-4D49-AA6D-BC7DCE731E33}" type="presParOf" srcId="{405B5196-5976-45DE-8DFE-384F7B662EEC}" destId="{A3C8A4A7-C3BE-49ED-81D1-1C26A8DC4BF7}"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0502124F-3127-4AE8-8CCD-A291645F7F21}" type="doc">
      <dgm:prSet loTypeId="urn:microsoft.com/office/officeart/2005/8/layout/chevron1" loCatId="process" qsTypeId="urn:microsoft.com/office/officeart/2005/8/quickstyle/simple5" qsCatId="simple" csTypeId="urn:microsoft.com/office/officeart/2005/8/colors/accent1_5" csCatId="accent1" phldr="1"/>
      <dgm:spPr/>
      <dgm:t>
        <a:bodyPr/>
        <a:lstStyle/>
        <a:p>
          <a:endParaRPr lang="x-none"/>
        </a:p>
      </dgm:t>
    </dgm:pt>
    <dgm:pt modelId="{D762358D-ECDC-4C03-B689-DE934D446661}">
      <dgm:prSet custT="1"/>
      <dgm:spPr>
        <a:solidFill>
          <a:schemeClr val="bg2">
            <a:lumMod val="60000"/>
            <a:lumOff val="40000"/>
          </a:schemeClr>
        </a:solidFill>
        <a:ln>
          <a:solidFill>
            <a:schemeClr val="tx2">
              <a:lumMod val="75000"/>
            </a:schemeClr>
          </a:solidFill>
        </a:ln>
        <a:effectLst>
          <a:glow rad="228600">
            <a:schemeClr val="accent2">
              <a:satMod val="175000"/>
              <a:alpha val="40000"/>
            </a:schemeClr>
          </a:glow>
        </a:effectLst>
      </dgm:spPr>
      <dgm:t>
        <a:bodyPr/>
        <a:lstStyle/>
        <a:p>
          <a:pPr algn="r"/>
          <a:r>
            <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dgm:t>
    </dgm:pt>
    <dgm:pt modelId="{4EEBB635-D518-4098-A135-7A689AFC5BB6}" type="parTrans" cxnId="{AAC0C717-1FB5-49A2-9F29-057E1BD6E332}">
      <dgm:prSet/>
      <dgm:spPr/>
      <dgm:t>
        <a:bodyPr/>
        <a:lstStyle/>
        <a:p>
          <a:endParaRPr lang="x-none"/>
        </a:p>
      </dgm:t>
    </dgm:pt>
    <dgm:pt modelId="{D1EFD7C8-A2A9-4D87-80A8-9334DBFF6AAB}" type="sibTrans" cxnId="{AAC0C717-1FB5-49A2-9F29-057E1BD6E332}">
      <dgm:prSet/>
      <dgm:spPr/>
      <dgm:t>
        <a:bodyPr/>
        <a:lstStyle/>
        <a:p>
          <a:endParaRPr lang="x-none"/>
        </a:p>
      </dgm:t>
    </dgm:pt>
    <dgm:pt modelId="{A8C8A7CC-C781-4758-A863-E2C9E7EA8957}">
      <dgm:prSet custT="1"/>
      <dgm:spPr>
        <a:solidFill>
          <a:schemeClr val="bg2">
            <a:lumMod val="60000"/>
            <a:lumOff val="40000"/>
          </a:schemeClr>
        </a:solidFill>
        <a:effectLst>
          <a:glow rad="228600">
            <a:schemeClr val="accent2">
              <a:satMod val="175000"/>
              <a:alpha val="40000"/>
            </a:schemeClr>
          </a:glow>
        </a:effectLst>
      </dgm:spPr>
      <dgm:t>
        <a:bodyPr/>
        <a:lstStyle/>
        <a:p>
          <a:pPr algn="ctr"/>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 approches et problématique</a:t>
          </a:r>
        </a:p>
      </dgm:t>
    </dgm:pt>
    <dgm:pt modelId="{4493AB72-5CD0-4203-828B-D6C58DB17090}" type="parTrans" cxnId="{159A14AE-4D03-4A06-9566-3715D391FF96}">
      <dgm:prSet/>
      <dgm:spPr/>
      <dgm:t>
        <a:bodyPr/>
        <a:lstStyle/>
        <a:p>
          <a:endParaRPr lang="x-none"/>
        </a:p>
      </dgm:t>
    </dgm:pt>
    <dgm:pt modelId="{3DBEAD3B-D54C-4C72-BF80-B8C80472E03F}" type="sibTrans" cxnId="{159A14AE-4D03-4A06-9566-3715D391FF96}">
      <dgm:prSet/>
      <dgm:spPr/>
      <dgm:t>
        <a:bodyPr/>
        <a:lstStyle/>
        <a:p>
          <a:endParaRPr lang="x-none"/>
        </a:p>
      </dgm:t>
    </dgm:pt>
    <dgm:pt modelId="{AD613516-878F-41BC-81DA-33957805E184}">
      <dgm:prSet custT="1"/>
      <dgm:spPr>
        <a:solidFill>
          <a:schemeClr val="bg2">
            <a:lumMod val="60000"/>
            <a:lumOff val="40000"/>
          </a:schemeClr>
        </a:solidFill>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systèmes IHM </a:t>
          </a:r>
        </a:p>
      </dgm:t>
    </dgm:pt>
    <dgm:pt modelId="{BAF65F6C-DBE2-4870-8A45-33488121A715}" type="parTrans" cxnId="{B316E152-428D-4294-A069-9B42ED22C562}">
      <dgm:prSet/>
      <dgm:spPr/>
      <dgm:t>
        <a:bodyPr/>
        <a:lstStyle/>
        <a:p>
          <a:endParaRPr lang="x-none"/>
        </a:p>
      </dgm:t>
    </dgm:pt>
    <dgm:pt modelId="{820EDF41-8514-45E0-AA15-C9E5FA925DAB}" type="sibTrans" cxnId="{B316E152-428D-4294-A069-9B42ED22C562}">
      <dgm:prSet/>
      <dgm:spPr/>
      <dgm:t>
        <a:bodyPr/>
        <a:lstStyle/>
        <a:p>
          <a:endParaRPr lang="x-none"/>
        </a:p>
      </dgm:t>
    </dgm:pt>
    <dgm:pt modelId="{835A03C2-369D-42E1-91EC-E0F942C8D7E2}">
      <dgm:prSet custT="1"/>
      <dgm:spPr>
        <a:solidFill>
          <a:schemeClr val="bg2">
            <a:lumMod val="60000"/>
            <a:lumOff val="40000"/>
          </a:schemeClr>
        </a:solidFill>
        <a:effectLst>
          <a:glow rad="228600">
            <a:schemeClr val="accent2">
              <a:satMod val="175000"/>
              <a:alpha val="40000"/>
            </a:schemeClr>
          </a:glow>
        </a:effectLst>
      </dgm:spPr>
      <dgm:t>
        <a:bodyPr/>
        <a:lstStyle/>
        <a:p>
          <a:r>
            <a:rPr lang="fr-FR" sz="11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INTERFACES</a:t>
          </a:r>
          <a:r>
            <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11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GESTUELLES</a:t>
          </a:r>
          <a:endPar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C9740946-EC34-4474-BA03-35ACF028CD65}" type="parTrans" cxnId="{C6DC809E-5E33-4387-93E5-224C7687DBC0}">
      <dgm:prSet/>
      <dgm:spPr/>
      <dgm:t>
        <a:bodyPr/>
        <a:lstStyle/>
        <a:p>
          <a:endParaRPr lang="x-none"/>
        </a:p>
      </dgm:t>
    </dgm:pt>
    <dgm:pt modelId="{46CCC108-1654-4C7B-860D-133B7CE55C8F}" type="sibTrans" cxnId="{C6DC809E-5E33-4387-93E5-224C7687DBC0}">
      <dgm:prSet/>
      <dgm:spPr/>
      <dgm:t>
        <a:bodyPr/>
        <a:lstStyle/>
        <a:p>
          <a:endParaRPr lang="x-none"/>
        </a:p>
      </dgm:t>
    </dgm:pt>
    <dgm:pt modelId="{1C1D78DF-A2CB-4C29-8B51-8E7D5E596A7E}">
      <dgm:prSet custT="1"/>
      <dgm:spPr>
        <a:solidFill>
          <a:schemeClr val="bg2">
            <a:lumMod val="60000"/>
            <a:lumOff val="40000"/>
          </a:schemeClr>
        </a:solidFill>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du système proposé</a:t>
          </a:r>
        </a:p>
      </dgm:t>
    </dgm:pt>
    <dgm:pt modelId="{35384A41-572B-4339-9E27-A6B24A1BE738}" type="parTrans" cxnId="{BC85CE83-41FD-4DFB-B5CA-13B5EC9DB6CE}">
      <dgm:prSet/>
      <dgm:spPr/>
      <dgm:t>
        <a:bodyPr/>
        <a:lstStyle/>
        <a:p>
          <a:endParaRPr lang="x-none"/>
        </a:p>
      </dgm:t>
    </dgm:pt>
    <dgm:pt modelId="{15870038-2961-43C9-9363-0F159E2BE28E}" type="sibTrans" cxnId="{BC85CE83-41FD-4DFB-B5CA-13B5EC9DB6CE}">
      <dgm:prSet/>
      <dgm:spPr/>
      <dgm:t>
        <a:bodyPr/>
        <a:lstStyle/>
        <a:p>
          <a:endParaRPr lang="x-none"/>
        </a:p>
      </dgm:t>
    </dgm:pt>
    <dgm:pt modelId="{DE93E135-F167-4F31-8CB4-7B0D4AEC3262}">
      <dgm:prSet custT="1"/>
      <dgm:spPr>
        <a:effectLst>
          <a:glow rad="228600">
            <a:schemeClr val="accent1">
              <a:satMod val="175000"/>
              <a:alpha val="40000"/>
            </a:schemeClr>
          </a:glow>
        </a:effectLst>
      </dgm:spPr>
      <dgm:t>
        <a:bodyPr/>
        <a:lstStyle/>
        <a:p>
          <a:r>
            <a:rPr lang="fr-FR" sz="1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Implémentation </a:t>
          </a:r>
        </a:p>
        <a:p>
          <a:r>
            <a:rPr lang="fr-FR" sz="1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et résultats pratiques </a:t>
          </a:r>
        </a:p>
      </dgm:t>
    </dgm:pt>
    <dgm:pt modelId="{E3B4F23B-2FF6-4D91-857B-9CF62FD976F0}" type="parTrans" cxnId="{90142482-B4C6-46E1-A992-084E3CAF68C1}">
      <dgm:prSet/>
      <dgm:spPr/>
      <dgm:t>
        <a:bodyPr/>
        <a:lstStyle/>
        <a:p>
          <a:endParaRPr lang="x-none"/>
        </a:p>
      </dgm:t>
    </dgm:pt>
    <dgm:pt modelId="{511B17F4-2638-4809-AC1F-43424E6A2710}" type="sibTrans" cxnId="{90142482-B4C6-46E1-A992-084E3CAF68C1}">
      <dgm:prSet/>
      <dgm:spPr/>
      <dgm:t>
        <a:bodyPr/>
        <a:lstStyle/>
        <a:p>
          <a:endParaRPr lang="x-none"/>
        </a:p>
      </dgm:t>
    </dgm:pt>
    <dgm:pt modelId="{B51919F4-6B1C-4B03-92FB-C57974BF0117}">
      <dgm:prSet custT="1"/>
      <dgm:spPr>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et perspectives   </a:t>
          </a:r>
          <a:endParaRPr lang="x-none" sz="1400"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55757C39-D50A-4921-9522-849348C3386C}" type="parTrans" cxnId="{04A51B71-B74F-4C1F-94F8-F56AEF745A67}">
      <dgm:prSet/>
      <dgm:spPr/>
      <dgm:t>
        <a:bodyPr/>
        <a:lstStyle/>
        <a:p>
          <a:endParaRPr lang="x-none"/>
        </a:p>
      </dgm:t>
    </dgm:pt>
    <dgm:pt modelId="{220A9BD8-EBFE-41FD-99D1-DB062A4F5D9F}" type="sibTrans" cxnId="{04A51B71-B74F-4C1F-94F8-F56AEF745A67}">
      <dgm:prSet/>
      <dgm:spPr/>
      <dgm:t>
        <a:bodyPr/>
        <a:lstStyle/>
        <a:p>
          <a:endParaRPr lang="x-none"/>
        </a:p>
      </dgm:t>
    </dgm:pt>
    <dgm:pt modelId="{405B5196-5976-45DE-8DFE-384F7B662EEC}" type="pres">
      <dgm:prSet presAssocID="{0502124F-3127-4AE8-8CCD-A291645F7F21}" presName="Name0" presStyleCnt="0">
        <dgm:presLayoutVars>
          <dgm:dir/>
          <dgm:animLvl val="lvl"/>
          <dgm:resizeHandles val="exact"/>
        </dgm:presLayoutVars>
      </dgm:prSet>
      <dgm:spPr/>
    </dgm:pt>
    <dgm:pt modelId="{BE19BABF-FBBE-4D56-93D4-315D5509099B}" type="pres">
      <dgm:prSet presAssocID="{D762358D-ECDC-4C03-B689-DE934D446661}" presName="parTxOnly" presStyleLbl="node1" presStyleIdx="0" presStyleCnt="7" custScaleX="105159" custScaleY="91981">
        <dgm:presLayoutVars>
          <dgm:chMax val="0"/>
          <dgm:chPref val="0"/>
          <dgm:bulletEnabled val="1"/>
        </dgm:presLayoutVars>
      </dgm:prSet>
      <dgm:spPr/>
    </dgm:pt>
    <dgm:pt modelId="{DD27807F-1092-452F-8DE3-0D10E16D7B62}" type="pres">
      <dgm:prSet presAssocID="{D1EFD7C8-A2A9-4D87-80A8-9334DBFF6AAB}" presName="parTxOnlySpace" presStyleCnt="0"/>
      <dgm:spPr/>
    </dgm:pt>
    <dgm:pt modelId="{FCA135E9-7F53-4508-A06F-6D2A37C94887}" type="pres">
      <dgm:prSet presAssocID="{A8C8A7CC-C781-4758-A863-E2C9E7EA8957}" presName="parTxOnly" presStyleLbl="node1" presStyleIdx="1" presStyleCnt="7" custScaleX="118072">
        <dgm:presLayoutVars>
          <dgm:chMax val="0"/>
          <dgm:chPref val="0"/>
          <dgm:bulletEnabled val="1"/>
        </dgm:presLayoutVars>
      </dgm:prSet>
      <dgm:spPr/>
    </dgm:pt>
    <dgm:pt modelId="{6CF7C2BB-2554-4133-8ECF-78221B99A5E6}" type="pres">
      <dgm:prSet presAssocID="{3DBEAD3B-D54C-4C72-BF80-B8C80472E03F}" presName="parTxOnlySpace" presStyleCnt="0"/>
      <dgm:spPr/>
    </dgm:pt>
    <dgm:pt modelId="{9A3A2F81-57CE-4753-8591-D4F18B308396}" type="pres">
      <dgm:prSet presAssocID="{AD613516-878F-41BC-81DA-33957805E184}" presName="parTxOnly" presStyleLbl="node1" presStyleIdx="2" presStyleCnt="7" custScaleX="94334" custScaleY="98209">
        <dgm:presLayoutVars>
          <dgm:chMax val="0"/>
          <dgm:chPref val="0"/>
          <dgm:bulletEnabled val="1"/>
        </dgm:presLayoutVars>
      </dgm:prSet>
      <dgm:spPr/>
    </dgm:pt>
    <dgm:pt modelId="{ED5CAAD0-F2A5-4749-BA1B-38C11C96EB44}" type="pres">
      <dgm:prSet presAssocID="{820EDF41-8514-45E0-AA15-C9E5FA925DAB}" presName="parTxOnlySpace" presStyleCnt="0"/>
      <dgm:spPr/>
    </dgm:pt>
    <dgm:pt modelId="{3DE5B971-854B-4BA8-BEFC-30CA262106E2}" type="pres">
      <dgm:prSet presAssocID="{835A03C2-369D-42E1-91EC-E0F942C8D7E2}" presName="parTxOnly" presStyleLbl="node1" presStyleIdx="3" presStyleCnt="7">
        <dgm:presLayoutVars>
          <dgm:chMax val="0"/>
          <dgm:chPref val="0"/>
          <dgm:bulletEnabled val="1"/>
        </dgm:presLayoutVars>
      </dgm:prSet>
      <dgm:spPr/>
    </dgm:pt>
    <dgm:pt modelId="{1E71457F-72E6-423B-9B04-88AC8CCF0ECB}" type="pres">
      <dgm:prSet presAssocID="{46CCC108-1654-4C7B-860D-133B7CE55C8F}" presName="parTxOnlySpace" presStyleCnt="0"/>
      <dgm:spPr/>
    </dgm:pt>
    <dgm:pt modelId="{51209881-7CBD-40A2-85CA-EAFDC81D60DA}" type="pres">
      <dgm:prSet presAssocID="{1C1D78DF-A2CB-4C29-8B51-8E7D5E596A7E}" presName="parTxOnly" presStyleLbl="node1" presStyleIdx="4" presStyleCnt="7" custScaleX="110744" custScaleY="104543">
        <dgm:presLayoutVars>
          <dgm:chMax val="0"/>
          <dgm:chPref val="0"/>
          <dgm:bulletEnabled val="1"/>
        </dgm:presLayoutVars>
      </dgm:prSet>
      <dgm:spPr/>
    </dgm:pt>
    <dgm:pt modelId="{483E983F-FB17-4CDD-9479-E68C45AE7A24}" type="pres">
      <dgm:prSet presAssocID="{15870038-2961-43C9-9363-0F159E2BE28E}" presName="parTxOnlySpace" presStyleCnt="0"/>
      <dgm:spPr/>
    </dgm:pt>
    <dgm:pt modelId="{8C8F5648-69B2-4728-8757-88891A796975}" type="pres">
      <dgm:prSet presAssocID="{DE93E135-F167-4F31-8CB4-7B0D4AEC3262}" presName="parTxOnly" presStyleLbl="node1" presStyleIdx="5" presStyleCnt="7" custScaleX="131796" custScaleY="129686">
        <dgm:presLayoutVars>
          <dgm:chMax val="0"/>
          <dgm:chPref val="0"/>
          <dgm:bulletEnabled val="1"/>
        </dgm:presLayoutVars>
      </dgm:prSet>
      <dgm:spPr/>
    </dgm:pt>
    <dgm:pt modelId="{A2E2DADE-ECCE-4B38-9F24-AB4171B5DD28}" type="pres">
      <dgm:prSet presAssocID="{511B17F4-2638-4809-AC1F-43424E6A2710}" presName="parTxOnlySpace" presStyleCnt="0"/>
      <dgm:spPr/>
    </dgm:pt>
    <dgm:pt modelId="{A3C8A4A7-C3BE-49ED-81D1-1C26A8DC4BF7}" type="pres">
      <dgm:prSet presAssocID="{B51919F4-6B1C-4B03-92FB-C57974BF0117}" presName="parTxOnly" presStyleLbl="node1" presStyleIdx="6" presStyleCnt="7">
        <dgm:presLayoutVars>
          <dgm:chMax val="0"/>
          <dgm:chPref val="0"/>
          <dgm:bulletEnabled val="1"/>
        </dgm:presLayoutVars>
      </dgm:prSet>
      <dgm:spPr/>
    </dgm:pt>
  </dgm:ptLst>
  <dgm:cxnLst>
    <dgm:cxn modelId="{AAC0C717-1FB5-49A2-9F29-057E1BD6E332}" srcId="{0502124F-3127-4AE8-8CCD-A291645F7F21}" destId="{D762358D-ECDC-4C03-B689-DE934D446661}" srcOrd="0" destOrd="0" parTransId="{4EEBB635-D518-4098-A135-7A689AFC5BB6}" sibTransId="{D1EFD7C8-A2A9-4D87-80A8-9334DBFF6AAB}"/>
    <dgm:cxn modelId="{3F1F372F-58C1-4396-AEF1-71200896E5E7}" type="presOf" srcId="{A8C8A7CC-C781-4758-A863-E2C9E7EA8957}" destId="{FCA135E9-7F53-4508-A06F-6D2A37C94887}" srcOrd="0" destOrd="0" presId="urn:microsoft.com/office/officeart/2005/8/layout/chevron1"/>
    <dgm:cxn modelId="{BB31D638-CEE6-4F49-A647-40DCC1E43533}" type="presOf" srcId="{1C1D78DF-A2CB-4C29-8B51-8E7D5E596A7E}" destId="{51209881-7CBD-40A2-85CA-EAFDC81D60DA}" srcOrd="0" destOrd="0" presId="urn:microsoft.com/office/officeart/2005/8/layout/chevron1"/>
    <dgm:cxn modelId="{D426854B-9810-4F9B-A6D6-2231C943F0CE}" type="presOf" srcId="{DE93E135-F167-4F31-8CB4-7B0D4AEC3262}" destId="{8C8F5648-69B2-4728-8757-88891A796975}" srcOrd="0" destOrd="0" presId="urn:microsoft.com/office/officeart/2005/8/layout/chevron1"/>
    <dgm:cxn modelId="{04A51B71-B74F-4C1F-94F8-F56AEF745A67}" srcId="{0502124F-3127-4AE8-8CCD-A291645F7F21}" destId="{B51919F4-6B1C-4B03-92FB-C57974BF0117}" srcOrd="6" destOrd="0" parTransId="{55757C39-D50A-4921-9522-849348C3386C}" sibTransId="{220A9BD8-EBFE-41FD-99D1-DB062A4F5D9F}"/>
    <dgm:cxn modelId="{B316E152-428D-4294-A069-9B42ED22C562}" srcId="{0502124F-3127-4AE8-8CCD-A291645F7F21}" destId="{AD613516-878F-41BC-81DA-33957805E184}" srcOrd="2" destOrd="0" parTransId="{BAF65F6C-DBE2-4870-8A45-33488121A715}" sibTransId="{820EDF41-8514-45E0-AA15-C9E5FA925DAB}"/>
    <dgm:cxn modelId="{9E511E75-DB7F-44A9-8787-2978A8C8EA69}" type="presOf" srcId="{835A03C2-369D-42E1-91EC-E0F942C8D7E2}" destId="{3DE5B971-854B-4BA8-BEFC-30CA262106E2}" srcOrd="0" destOrd="0" presId="urn:microsoft.com/office/officeart/2005/8/layout/chevron1"/>
    <dgm:cxn modelId="{90142482-B4C6-46E1-A992-084E3CAF68C1}" srcId="{0502124F-3127-4AE8-8CCD-A291645F7F21}" destId="{DE93E135-F167-4F31-8CB4-7B0D4AEC3262}" srcOrd="5" destOrd="0" parTransId="{E3B4F23B-2FF6-4D91-857B-9CF62FD976F0}" sibTransId="{511B17F4-2638-4809-AC1F-43424E6A2710}"/>
    <dgm:cxn modelId="{BC85CE83-41FD-4DFB-B5CA-13B5EC9DB6CE}" srcId="{0502124F-3127-4AE8-8CCD-A291645F7F21}" destId="{1C1D78DF-A2CB-4C29-8B51-8E7D5E596A7E}" srcOrd="4" destOrd="0" parTransId="{35384A41-572B-4339-9E27-A6B24A1BE738}" sibTransId="{15870038-2961-43C9-9363-0F159E2BE28E}"/>
    <dgm:cxn modelId="{9AC71595-9C11-4495-B051-50F239211706}" type="presOf" srcId="{AD613516-878F-41BC-81DA-33957805E184}" destId="{9A3A2F81-57CE-4753-8591-D4F18B308396}" srcOrd="0" destOrd="0" presId="urn:microsoft.com/office/officeart/2005/8/layout/chevron1"/>
    <dgm:cxn modelId="{C6DC809E-5E33-4387-93E5-224C7687DBC0}" srcId="{0502124F-3127-4AE8-8CCD-A291645F7F21}" destId="{835A03C2-369D-42E1-91EC-E0F942C8D7E2}" srcOrd="3" destOrd="0" parTransId="{C9740946-EC34-4474-BA03-35ACF028CD65}" sibTransId="{46CCC108-1654-4C7B-860D-133B7CE55C8F}"/>
    <dgm:cxn modelId="{88A979AC-35B4-4FAF-A5D8-7D4040543C87}" type="presOf" srcId="{D762358D-ECDC-4C03-B689-DE934D446661}" destId="{BE19BABF-FBBE-4D56-93D4-315D5509099B}" srcOrd="0" destOrd="0" presId="urn:microsoft.com/office/officeart/2005/8/layout/chevron1"/>
    <dgm:cxn modelId="{159A14AE-4D03-4A06-9566-3715D391FF96}" srcId="{0502124F-3127-4AE8-8CCD-A291645F7F21}" destId="{A8C8A7CC-C781-4758-A863-E2C9E7EA8957}" srcOrd="1" destOrd="0" parTransId="{4493AB72-5CD0-4203-828B-D6C58DB17090}" sibTransId="{3DBEAD3B-D54C-4C72-BF80-B8C80472E03F}"/>
    <dgm:cxn modelId="{DC1071CD-E228-4759-96F9-8ACCFF26929D}" type="presOf" srcId="{B51919F4-6B1C-4B03-92FB-C57974BF0117}" destId="{A3C8A4A7-C3BE-49ED-81D1-1C26A8DC4BF7}" srcOrd="0" destOrd="0" presId="urn:microsoft.com/office/officeart/2005/8/layout/chevron1"/>
    <dgm:cxn modelId="{46B636D1-32D6-4B95-8076-D846FAB094BD}" type="presOf" srcId="{0502124F-3127-4AE8-8CCD-A291645F7F21}" destId="{405B5196-5976-45DE-8DFE-384F7B662EEC}" srcOrd="0" destOrd="0" presId="urn:microsoft.com/office/officeart/2005/8/layout/chevron1"/>
    <dgm:cxn modelId="{66396A46-4F61-489E-B581-E7959419A0BE}" type="presParOf" srcId="{405B5196-5976-45DE-8DFE-384F7B662EEC}" destId="{BE19BABF-FBBE-4D56-93D4-315D5509099B}" srcOrd="0" destOrd="0" presId="urn:microsoft.com/office/officeart/2005/8/layout/chevron1"/>
    <dgm:cxn modelId="{249227EF-67CD-480F-9AFF-E58E6F1AEFF4}" type="presParOf" srcId="{405B5196-5976-45DE-8DFE-384F7B662EEC}" destId="{DD27807F-1092-452F-8DE3-0D10E16D7B62}" srcOrd="1" destOrd="0" presId="urn:microsoft.com/office/officeart/2005/8/layout/chevron1"/>
    <dgm:cxn modelId="{069B0574-AA4B-42E9-AEDC-27B3E1D49B54}" type="presParOf" srcId="{405B5196-5976-45DE-8DFE-384F7B662EEC}" destId="{FCA135E9-7F53-4508-A06F-6D2A37C94887}" srcOrd="2" destOrd="0" presId="urn:microsoft.com/office/officeart/2005/8/layout/chevron1"/>
    <dgm:cxn modelId="{566CA7C1-39A4-4BDE-8E86-AE8CBAF055D0}" type="presParOf" srcId="{405B5196-5976-45DE-8DFE-384F7B662EEC}" destId="{6CF7C2BB-2554-4133-8ECF-78221B99A5E6}" srcOrd="3" destOrd="0" presId="urn:microsoft.com/office/officeart/2005/8/layout/chevron1"/>
    <dgm:cxn modelId="{B766379E-E8D9-4106-9FA7-9E6903EF61EA}" type="presParOf" srcId="{405B5196-5976-45DE-8DFE-384F7B662EEC}" destId="{9A3A2F81-57CE-4753-8591-D4F18B308396}" srcOrd="4" destOrd="0" presId="urn:microsoft.com/office/officeart/2005/8/layout/chevron1"/>
    <dgm:cxn modelId="{B6172C33-A4E8-4CA8-8B66-0A4C659BEAA5}" type="presParOf" srcId="{405B5196-5976-45DE-8DFE-384F7B662EEC}" destId="{ED5CAAD0-F2A5-4749-BA1B-38C11C96EB44}" srcOrd="5" destOrd="0" presId="urn:microsoft.com/office/officeart/2005/8/layout/chevron1"/>
    <dgm:cxn modelId="{E6599849-189D-4D40-A1E4-BF6585B0C698}" type="presParOf" srcId="{405B5196-5976-45DE-8DFE-384F7B662EEC}" destId="{3DE5B971-854B-4BA8-BEFC-30CA262106E2}" srcOrd="6" destOrd="0" presId="urn:microsoft.com/office/officeart/2005/8/layout/chevron1"/>
    <dgm:cxn modelId="{FB6E4883-6F30-4B94-AB2D-C9C6EE9371E8}" type="presParOf" srcId="{405B5196-5976-45DE-8DFE-384F7B662EEC}" destId="{1E71457F-72E6-423B-9B04-88AC8CCF0ECB}" srcOrd="7" destOrd="0" presId="urn:microsoft.com/office/officeart/2005/8/layout/chevron1"/>
    <dgm:cxn modelId="{2504ED12-DAE3-4C80-99A9-F415385D8994}" type="presParOf" srcId="{405B5196-5976-45DE-8DFE-384F7B662EEC}" destId="{51209881-7CBD-40A2-85CA-EAFDC81D60DA}" srcOrd="8" destOrd="0" presId="urn:microsoft.com/office/officeart/2005/8/layout/chevron1"/>
    <dgm:cxn modelId="{FA1685D2-50E8-4F97-AF96-FDD563BDCABB}" type="presParOf" srcId="{405B5196-5976-45DE-8DFE-384F7B662EEC}" destId="{483E983F-FB17-4CDD-9479-E68C45AE7A24}" srcOrd="9" destOrd="0" presId="urn:microsoft.com/office/officeart/2005/8/layout/chevron1"/>
    <dgm:cxn modelId="{D6B34A48-3487-40BA-9D97-ADA53ECCFDA4}" type="presParOf" srcId="{405B5196-5976-45DE-8DFE-384F7B662EEC}" destId="{8C8F5648-69B2-4728-8757-88891A796975}" srcOrd="10" destOrd="0" presId="urn:microsoft.com/office/officeart/2005/8/layout/chevron1"/>
    <dgm:cxn modelId="{8FF97E63-10B2-489A-8BA9-BB01CEF46479}" type="presParOf" srcId="{405B5196-5976-45DE-8DFE-384F7B662EEC}" destId="{A2E2DADE-ECCE-4B38-9F24-AB4171B5DD28}" srcOrd="11" destOrd="0" presId="urn:microsoft.com/office/officeart/2005/8/layout/chevron1"/>
    <dgm:cxn modelId="{6D415E29-EC66-4B5E-A60A-761B44EAEA59}" type="presParOf" srcId="{405B5196-5976-45DE-8DFE-384F7B662EEC}" destId="{A3C8A4A7-C3BE-49ED-81D1-1C26A8DC4BF7}"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0502124F-3127-4AE8-8CCD-A291645F7F21}" type="doc">
      <dgm:prSet loTypeId="urn:microsoft.com/office/officeart/2005/8/layout/chevron1" loCatId="process" qsTypeId="urn:microsoft.com/office/officeart/2005/8/quickstyle/simple5" qsCatId="simple" csTypeId="urn:microsoft.com/office/officeart/2005/8/colors/accent1_5" csCatId="accent1" phldr="1"/>
      <dgm:spPr/>
      <dgm:t>
        <a:bodyPr/>
        <a:lstStyle/>
        <a:p>
          <a:endParaRPr lang="x-none"/>
        </a:p>
      </dgm:t>
    </dgm:pt>
    <dgm:pt modelId="{D762358D-ECDC-4C03-B689-DE934D446661}">
      <dgm:prSet custT="1"/>
      <dgm:spPr>
        <a:solidFill>
          <a:schemeClr val="bg2">
            <a:lumMod val="60000"/>
            <a:lumOff val="40000"/>
          </a:schemeClr>
        </a:solidFill>
        <a:ln>
          <a:solidFill>
            <a:schemeClr val="tx2">
              <a:lumMod val="75000"/>
            </a:schemeClr>
          </a:solidFill>
        </a:ln>
        <a:effectLst>
          <a:glow rad="228600">
            <a:schemeClr val="accent2">
              <a:satMod val="175000"/>
              <a:alpha val="40000"/>
            </a:schemeClr>
          </a:glow>
        </a:effectLst>
      </dgm:spPr>
      <dgm:t>
        <a:bodyPr/>
        <a:lstStyle/>
        <a:p>
          <a:pPr algn="r"/>
          <a:r>
            <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dgm:t>
    </dgm:pt>
    <dgm:pt modelId="{4EEBB635-D518-4098-A135-7A689AFC5BB6}" type="parTrans" cxnId="{AAC0C717-1FB5-49A2-9F29-057E1BD6E332}">
      <dgm:prSet/>
      <dgm:spPr/>
      <dgm:t>
        <a:bodyPr/>
        <a:lstStyle/>
        <a:p>
          <a:endParaRPr lang="x-none"/>
        </a:p>
      </dgm:t>
    </dgm:pt>
    <dgm:pt modelId="{D1EFD7C8-A2A9-4D87-80A8-9334DBFF6AAB}" type="sibTrans" cxnId="{AAC0C717-1FB5-49A2-9F29-057E1BD6E332}">
      <dgm:prSet/>
      <dgm:spPr/>
      <dgm:t>
        <a:bodyPr/>
        <a:lstStyle/>
        <a:p>
          <a:endParaRPr lang="x-none"/>
        </a:p>
      </dgm:t>
    </dgm:pt>
    <dgm:pt modelId="{A8C8A7CC-C781-4758-A863-E2C9E7EA8957}">
      <dgm:prSet custT="1"/>
      <dgm:spPr>
        <a:solidFill>
          <a:schemeClr val="bg2">
            <a:lumMod val="60000"/>
            <a:lumOff val="40000"/>
          </a:schemeClr>
        </a:solidFill>
        <a:effectLst>
          <a:glow rad="228600">
            <a:schemeClr val="accent2">
              <a:satMod val="175000"/>
              <a:alpha val="40000"/>
            </a:schemeClr>
          </a:glow>
        </a:effectLst>
      </dgm:spPr>
      <dgm:t>
        <a:bodyPr/>
        <a:lstStyle/>
        <a:p>
          <a:pPr algn="ctr"/>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approches et problématique</a:t>
          </a:r>
        </a:p>
      </dgm:t>
    </dgm:pt>
    <dgm:pt modelId="{4493AB72-5CD0-4203-828B-D6C58DB17090}" type="parTrans" cxnId="{159A14AE-4D03-4A06-9566-3715D391FF96}">
      <dgm:prSet/>
      <dgm:spPr/>
      <dgm:t>
        <a:bodyPr/>
        <a:lstStyle/>
        <a:p>
          <a:endParaRPr lang="x-none"/>
        </a:p>
      </dgm:t>
    </dgm:pt>
    <dgm:pt modelId="{3DBEAD3B-D54C-4C72-BF80-B8C80472E03F}" type="sibTrans" cxnId="{159A14AE-4D03-4A06-9566-3715D391FF96}">
      <dgm:prSet/>
      <dgm:spPr/>
      <dgm:t>
        <a:bodyPr/>
        <a:lstStyle/>
        <a:p>
          <a:endParaRPr lang="x-none"/>
        </a:p>
      </dgm:t>
    </dgm:pt>
    <dgm:pt modelId="{AD613516-878F-41BC-81DA-33957805E184}">
      <dgm:prSet custT="1"/>
      <dgm:spPr>
        <a:solidFill>
          <a:schemeClr val="bg2">
            <a:lumMod val="60000"/>
            <a:lumOff val="40000"/>
          </a:schemeClr>
        </a:solidFill>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systèmes IHM </a:t>
          </a:r>
        </a:p>
      </dgm:t>
    </dgm:pt>
    <dgm:pt modelId="{BAF65F6C-DBE2-4870-8A45-33488121A715}" type="parTrans" cxnId="{B316E152-428D-4294-A069-9B42ED22C562}">
      <dgm:prSet/>
      <dgm:spPr/>
      <dgm:t>
        <a:bodyPr/>
        <a:lstStyle/>
        <a:p>
          <a:endParaRPr lang="x-none"/>
        </a:p>
      </dgm:t>
    </dgm:pt>
    <dgm:pt modelId="{820EDF41-8514-45E0-AA15-C9E5FA925DAB}" type="sibTrans" cxnId="{B316E152-428D-4294-A069-9B42ED22C562}">
      <dgm:prSet/>
      <dgm:spPr/>
      <dgm:t>
        <a:bodyPr/>
        <a:lstStyle/>
        <a:p>
          <a:endParaRPr lang="x-none"/>
        </a:p>
      </dgm:t>
    </dgm:pt>
    <dgm:pt modelId="{835A03C2-369D-42E1-91EC-E0F942C8D7E2}">
      <dgm:prSet custT="1"/>
      <dgm:spPr>
        <a:solidFill>
          <a:schemeClr val="bg2">
            <a:lumMod val="60000"/>
            <a:lumOff val="40000"/>
          </a:schemeClr>
        </a:solidFill>
        <a:effectLst>
          <a:glow rad="228600">
            <a:schemeClr val="accent2">
              <a:satMod val="175000"/>
              <a:alpha val="40000"/>
            </a:schemeClr>
          </a:glow>
        </a:effectLst>
      </dgm:spPr>
      <dgm:t>
        <a:bodyPr/>
        <a:lstStyle/>
        <a:p>
          <a:r>
            <a:rPr lang="fr-FR" sz="11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INTERFACES</a:t>
          </a:r>
          <a:r>
            <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11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GESTUELLES</a:t>
          </a:r>
          <a:endPar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C9740946-EC34-4474-BA03-35ACF028CD65}" type="parTrans" cxnId="{C6DC809E-5E33-4387-93E5-224C7687DBC0}">
      <dgm:prSet/>
      <dgm:spPr/>
      <dgm:t>
        <a:bodyPr/>
        <a:lstStyle/>
        <a:p>
          <a:endParaRPr lang="x-none"/>
        </a:p>
      </dgm:t>
    </dgm:pt>
    <dgm:pt modelId="{46CCC108-1654-4C7B-860D-133B7CE55C8F}" type="sibTrans" cxnId="{C6DC809E-5E33-4387-93E5-224C7687DBC0}">
      <dgm:prSet/>
      <dgm:spPr/>
      <dgm:t>
        <a:bodyPr/>
        <a:lstStyle/>
        <a:p>
          <a:endParaRPr lang="x-none"/>
        </a:p>
      </dgm:t>
    </dgm:pt>
    <dgm:pt modelId="{1C1D78DF-A2CB-4C29-8B51-8E7D5E596A7E}">
      <dgm:prSet custT="1"/>
      <dgm:spPr>
        <a:solidFill>
          <a:schemeClr val="bg2">
            <a:lumMod val="60000"/>
            <a:lumOff val="40000"/>
          </a:schemeClr>
        </a:solidFill>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du système proposé</a:t>
          </a:r>
        </a:p>
      </dgm:t>
    </dgm:pt>
    <dgm:pt modelId="{35384A41-572B-4339-9E27-A6B24A1BE738}" type="parTrans" cxnId="{BC85CE83-41FD-4DFB-B5CA-13B5EC9DB6CE}">
      <dgm:prSet/>
      <dgm:spPr/>
      <dgm:t>
        <a:bodyPr/>
        <a:lstStyle/>
        <a:p>
          <a:endParaRPr lang="x-none"/>
        </a:p>
      </dgm:t>
    </dgm:pt>
    <dgm:pt modelId="{15870038-2961-43C9-9363-0F159E2BE28E}" type="sibTrans" cxnId="{BC85CE83-41FD-4DFB-B5CA-13B5EC9DB6CE}">
      <dgm:prSet/>
      <dgm:spPr/>
      <dgm:t>
        <a:bodyPr/>
        <a:lstStyle/>
        <a:p>
          <a:endParaRPr lang="x-none"/>
        </a:p>
      </dgm:t>
    </dgm:pt>
    <dgm:pt modelId="{DE93E135-F167-4F31-8CB4-7B0D4AEC3262}">
      <dgm:prSet custT="1"/>
      <dgm:spPr>
        <a:effectLst>
          <a:glow rad="228600">
            <a:schemeClr val="accent1">
              <a:satMod val="175000"/>
              <a:alpha val="40000"/>
            </a:schemeClr>
          </a:glow>
        </a:effectLst>
      </dgm:spPr>
      <dgm:t>
        <a:bodyPr/>
        <a:lstStyle/>
        <a:p>
          <a:r>
            <a:rPr lang="fr-FR" sz="1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Implémentation </a:t>
          </a:r>
        </a:p>
        <a:p>
          <a:r>
            <a:rPr lang="fr-FR" sz="1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et résultats pratiques </a:t>
          </a:r>
        </a:p>
      </dgm:t>
    </dgm:pt>
    <dgm:pt modelId="{E3B4F23B-2FF6-4D91-857B-9CF62FD976F0}" type="parTrans" cxnId="{90142482-B4C6-46E1-A992-084E3CAF68C1}">
      <dgm:prSet/>
      <dgm:spPr/>
      <dgm:t>
        <a:bodyPr/>
        <a:lstStyle/>
        <a:p>
          <a:endParaRPr lang="x-none"/>
        </a:p>
      </dgm:t>
    </dgm:pt>
    <dgm:pt modelId="{511B17F4-2638-4809-AC1F-43424E6A2710}" type="sibTrans" cxnId="{90142482-B4C6-46E1-A992-084E3CAF68C1}">
      <dgm:prSet/>
      <dgm:spPr/>
      <dgm:t>
        <a:bodyPr/>
        <a:lstStyle/>
        <a:p>
          <a:endParaRPr lang="x-none"/>
        </a:p>
      </dgm:t>
    </dgm:pt>
    <dgm:pt modelId="{B51919F4-6B1C-4B03-92FB-C57974BF0117}">
      <dgm:prSet custT="1"/>
      <dgm:spPr>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et perspectives   </a:t>
          </a:r>
          <a:endParaRPr lang="x-none" sz="1400"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55757C39-D50A-4921-9522-849348C3386C}" type="parTrans" cxnId="{04A51B71-B74F-4C1F-94F8-F56AEF745A67}">
      <dgm:prSet/>
      <dgm:spPr/>
      <dgm:t>
        <a:bodyPr/>
        <a:lstStyle/>
        <a:p>
          <a:endParaRPr lang="x-none"/>
        </a:p>
      </dgm:t>
    </dgm:pt>
    <dgm:pt modelId="{220A9BD8-EBFE-41FD-99D1-DB062A4F5D9F}" type="sibTrans" cxnId="{04A51B71-B74F-4C1F-94F8-F56AEF745A67}">
      <dgm:prSet/>
      <dgm:spPr/>
      <dgm:t>
        <a:bodyPr/>
        <a:lstStyle/>
        <a:p>
          <a:endParaRPr lang="x-none"/>
        </a:p>
      </dgm:t>
    </dgm:pt>
    <dgm:pt modelId="{405B5196-5976-45DE-8DFE-384F7B662EEC}" type="pres">
      <dgm:prSet presAssocID="{0502124F-3127-4AE8-8CCD-A291645F7F21}" presName="Name0" presStyleCnt="0">
        <dgm:presLayoutVars>
          <dgm:dir/>
          <dgm:animLvl val="lvl"/>
          <dgm:resizeHandles val="exact"/>
        </dgm:presLayoutVars>
      </dgm:prSet>
      <dgm:spPr/>
    </dgm:pt>
    <dgm:pt modelId="{BE19BABF-FBBE-4D56-93D4-315D5509099B}" type="pres">
      <dgm:prSet presAssocID="{D762358D-ECDC-4C03-B689-DE934D446661}" presName="parTxOnly" presStyleLbl="node1" presStyleIdx="0" presStyleCnt="7" custScaleX="105159" custScaleY="91981">
        <dgm:presLayoutVars>
          <dgm:chMax val="0"/>
          <dgm:chPref val="0"/>
          <dgm:bulletEnabled val="1"/>
        </dgm:presLayoutVars>
      </dgm:prSet>
      <dgm:spPr/>
    </dgm:pt>
    <dgm:pt modelId="{DD27807F-1092-452F-8DE3-0D10E16D7B62}" type="pres">
      <dgm:prSet presAssocID="{D1EFD7C8-A2A9-4D87-80A8-9334DBFF6AAB}" presName="parTxOnlySpace" presStyleCnt="0"/>
      <dgm:spPr/>
    </dgm:pt>
    <dgm:pt modelId="{FCA135E9-7F53-4508-A06F-6D2A37C94887}" type="pres">
      <dgm:prSet presAssocID="{A8C8A7CC-C781-4758-A863-E2C9E7EA8957}" presName="parTxOnly" presStyleLbl="node1" presStyleIdx="1" presStyleCnt="7" custScaleX="108109">
        <dgm:presLayoutVars>
          <dgm:chMax val="0"/>
          <dgm:chPref val="0"/>
          <dgm:bulletEnabled val="1"/>
        </dgm:presLayoutVars>
      </dgm:prSet>
      <dgm:spPr/>
    </dgm:pt>
    <dgm:pt modelId="{6CF7C2BB-2554-4133-8ECF-78221B99A5E6}" type="pres">
      <dgm:prSet presAssocID="{3DBEAD3B-D54C-4C72-BF80-B8C80472E03F}" presName="parTxOnlySpace" presStyleCnt="0"/>
      <dgm:spPr/>
    </dgm:pt>
    <dgm:pt modelId="{9A3A2F81-57CE-4753-8591-D4F18B308396}" type="pres">
      <dgm:prSet presAssocID="{AD613516-878F-41BC-81DA-33957805E184}" presName="parTxOnly" presStyleLbl="node1" presStyleIdx="2" presStyleCnt="7" custScaleX="94334" custScaleY="98209">
        <dgm:presLayoutVars>
          <dgm:chMax val="0"/>
          <dgm:chPref val="0"/>
          <dgm:bulletEnabled val="1"/>
        </dgm:presLayoutVars>
      </dgm:prSet>
      <dgm:spPr/>
    </dgm:pt>
    <dgm:pt modelId="{ED5CAAD0-F2A5-4749-BA1B-38C11C96EB44}" type="pres">
      <dgm:prSet presAssocID="{820EDF41-8514-45E0-AA15-C9E5FA925DAB}" presName="parTxOnlySpace" presStyleCnt="0"/>
      <dgm:spPr/>
    </dgm:pt>
    <dgm:pt modelId="{3DE5B971-854B-4BA8-BEFC-30CA262106E2}" type="pres">
      <dgm:prSet presAssocID="{835A03C2-369D-42E1-91EC-E0F942C8D7E2}" presName="parTxOnly" presStyleLbl="node1" presStyleIdx="3" presStyleCnt="7">
        <dgm:presLayoutVars>
          <dgm:chMax val="0"/>
          <dgm:chPref val="0"/>
          <dgm:bulletEnabled val="1"/>
        </dgm:presLayoutVars>
      </dgm:prSet>
      <dgm:spPr/>
    </dgm:pt>
    <dgm:pt modelId="{1E71457F-72E6-423B-9B04-88AC8CCF0ECB}" type="pres">
      <dgm:prSet presAssocID="{46CCC108-1654-4C7B-860D-133B7CE55C8F}" presName="parTxOnlySpace" presStyleCnt="0"/>
      <dgm:spPr/>
    </dgm:pt>
    <dgm:pt modelId="{51209881-7CBD-40A2-85CA-EAFDC81D60DA}" type="pres">
      <dgm:prSet presAssocID="{1C1D78DF-A2CB-4C29-8B51-8E7D5E596A7E}" presName="parTxOnly" presStyleLbl="node1" presStyleIdx="4" presStyleCnt="7" custScaleX="110744" custScaleY="104543">
        <dgm:presLayoutVars>
          <dgm:chMax val="0"/>
          <dgm:chPref val="0"/>
          <dgm:bulletEnabled val="1"/>
        </dgm:presLayoutVars>
      </dgm:prSet>
      <dgm:spPr/>
    </dgm:pt>
    <dgm:pt modelId="{483E983F-FB17-4CDD-9479-E68C45AE7A24}" type="pres">
      <dgm:prSet presAssocID="{15870038-2961-43C9-9363-0F159E2BE28E}" presName="parTxOnlySpace" presStyleCnt="0"/>
      <dgm:spPr/>
    </dgm:pt>
    <dgm:pt modelId="{8C8F5648-69B2-4728-8757-88891A796975}" type="pres">
      <dgm:prSet presAssocID="{DE93E135-F167-4F31-8CB4-7B0D4AEC3262}" presName="parTxOnly" presStyleLbl="node1" presStyleIdx="5" presStyleCnt="7" custScaleX="114990" custScaleY="129686">
        <dgm:presLayoutVars>
          <dgm:chMax val="0"/>
          <dgm:chPref val="0"/>
          <dgm:bulletEnabled val="1"/>
        </dgm:presLayoutVars>
      </dgm:prSet>
      <dgm:spPr/>
    </dgm:pt>
    <dgm:pt modelId="{A2E2DADE-ECCE-4B38-9F24-AB4171B5DD28}" type="pres">
      <dgm:prSet presAssocID="{511B17F4-2638-4809-AC1F-43424E6A2710}" presName="parTxOnlySpace" presStyleCnt="0"/>
      <dgm:spPr/>
    </dgm:pt>
    <dgm:pt modelId="{A3C8A4A7-C3BE-49ED-81D1-1C26A8DC4BF7}" type="pres">
      <dgm:prSet presAssocID="{B51919F4-6B1C-4B03-92FB-C57974BF0117}" presName="parTxOnly" presStyleLbl="node1" presStyleIdx="6" presStyleCnt="7">
        <dgm:presLayoutVars>
          <dgm:chMax val="0"/>
          <dgm:chPref val="0"/>
          <dgm:bulletEnabled val="1"/>
        </dgm:presLayoutVars>
      </dgm:prSet>
      <dgm:spPr/>
    </dgm:pt>
  </dgm:ptLst>
  <dgm:cxnLst>
    <dgm:cxn modelId="{AAC0C717-1FB5-49A2-9F29-057E1BD6E332}" srcId="{0502124F-3127-4AE8-8CCD-A291645F7F21}" destId="{D762358D-ECDC-4C03-B689-DE934D446661}" srcOrd="0" destOrd="0" parTransId="{4EEBB635-D518-4098-A135-7A689AFC5BB6}" sibTransId="{D1EFD7C8-A2A9-4D87-80A8-9334DBFF6AAB}"/>
    <dgm:cxn modelId="{3F1F372F-58C1-4396-AEF1-71200896E5E7}" type="presOf" srcId="{A8C8A7CC-C781-4758-A863-E2C9E7EA8957}" destId="{FCA135E9-7F53-4508-A06F-6D2A37C94887}" srcOrd="0" destOrd="0" presId="urn:microsoft.com/office/officeart/2005/8/layout/chevron1"/>
    <dgm:cxn modelId="{BB31D638-CEE6-4F49-A647-40DCC1E43533}" type="presOf" srcId="{1C1D78DF-A2CB-4C29-8B51-8E7D5E596A7E}" destId="{51209881-7CBD-40A2-85CA-EAFDC81D60DA}" srcOrd="0" destOrd="0" presId="urn:microsoft.com/office/officeart/2005/8/layout/chevron1"/>
    <dgm:cxn modelId="{D426854B-9810-4F9B-A6D6-2231C943F0CE}" type="presOf" srcId="{DE93E135-F167-4F31-8CB4-7B0D4AEC3262}" destId="{8C8F5648-69B2-4728-8757-88891A796975}" srcOrd="0" destOrd="0" presId="urn:microsoft.com/office/officeart/2005/8/layout/chevron1"/>
    <dgm:cxn modelId="{04A51B71-B74F-4C1F-94F8-F56AEF745A67}" srcId="{0502124F-3127-4AE8-8CCD-A291645F7F21}" destId="{B51919F4-6B1C-4B03-92FB-C57974BF0117}" srcOrd="6" destOrd="0" parTransId="{55757C39-D50A-4921-9522-849348C3386C}" sibTransId="{220A9BD8-EBFE-41FD-99D1-DB062A4F5D9F}"/>
    <dgm:cxn modelId="{B316E152-428D-4294-A069-9B42ED22C562}" srcId="{0502124F-3127-4AE8-8CCD-A291645F7F21}" destId="{AD613516-878F-41BC-81DA-33957805E184}" srcOrd="2" destOrd="0" parTransId="{BAF65F6C-DBE2-4870-8A45-33488121A715}" sibTransId="{820EDF41-8514-45E0-AA15-C9E5FA925DAB}"/>
    <dgm:cxn modelId="{9E511E75-DB7F-44A9-8787-2978A8C8EA69}" type="presOf" srcId="{835A03C2-369D-42E1-91EC-E0F942C8D7E2}" destId="{3DE5B971-854B-4BA8-BEFC-30CA262106E2}" srcOrd="0" destOrd="0" presId="urn:microsoft.com/office/officeart/2005/8/layout/chevron1"/>
    <dgm:cxn modelId="{90142482-B4C6-46E1-A992-084E3CAF68C1}" srcId="{0502124F-3127-4AE8-8CCD-A291645F7F21}" destId="{DE93E135-F167-4F31-8CB4-7B0D4AEC3262}" srcOrd="5" destOrd="0" parTransId="{E3B4F23B-2FF6-4D91-857B-9CF62FD976F0}" sibTransId="{511B17F4-2638-4809-AC1F-43424E6A2710}"/>
    <dgm:cxn modelId="{BC85CE83-41FD-4DFB-B5CA-13B5EC9DB6CE}" srcId="{0502124F-3127-4AE8-8CCD-A291645F7F21}" destId="{1C1D78DF-A2CB-4C29-8B51-8E7D5E596A7E}" srcOrd="4" destOrd="0" parTransId="{35384A41-572B-4339-9E27-A6B24A1BE738}" sibTransId="{15870038-2961-43C9-9363-0F159E2BE28E}"/>
    <dgm:cxn modelId="{9AC71595-9C11-4495-B051-50F239211706}" type="presOf" srcId="{AD613516-878F-41BC-81DA-33957805E184}" destId="{9A3A2F81-57CE-4753-8591-D4F18B308396}" srcOrd="0" destOrd="0" presId="urn:microsoft.com/office/officeart/2005/8/layout/chevron1"/>
    <dgm:cxn modelId="{C6DC809E-5E33-4387-93E5-224C7687DBC0}" srcId="{0502124F-3127-4AE8-8CCD-A291645F7F21}" destId="{835A03C2-369D-42E1-91EC-E0F942C8D7E2}" srcOrd="3" destOrd="0" parTransId="{C9740946-EC34-4474-BA03-35ACF028CD65}" sibTransId="{46CCC108-1654-4C7B-860D-133B7CE55C8F}"/>
    <dgm:cxn modelId="{88A979AC-35B4-4FAF-A5D8-7D4040543C87}" type="presOf" srcId="{D762358D-ECDC-4C03-B689-DE934D446661}" destId="{BE19BABF-FBBE-4D56-93D4-315D5509099B}" srcOrd="0" destOrd="0" presId="urn:microsoft.com/office/officeart/2005/8/layout/chevron1"/>
    <dgm:cxn modelId="{159A14AE-4D03-4A06-9566-3715D391FF96}" srcId="{0502124F-3127-4AE8-8CCD-A291645F7F21}" destId="{A8C8A7CC-C781-4758-A863-E2C9E7EA8957}" srcOrd="1" destOrd="0" parTransId="{4493AB72-5CD0-4203-828B-D6C58DB17090}" sibTransId="{3DBEAD3B-D54C-4C72-BF80-B8C80472E03F}"/>
    <dgm:cxn modelId="{DC1071CD-E228-4759-96F9-8ACCFF26929D}" type="presOf" srcId="{B51919F4-6B1C-4B03-92FB-C57974BF0117}" destId="{A3C8A4A7-C3BE-49ED-81D1-1C26A8DC4BF7}" srcOrd="0" destOrd="0" presId="urn:microsoft.com/office/officeart/2005/8/layout/chevron1"/>
    <dgm:cxn modelId="{46B636D1-32D6-4B95-8076-D846FAB094BD}" type="presOf" srcId="{0502124F-3127-4AE8-8CCD-A291645F7F21}" destId="{405B5196-5976-45DE-8DFE-384F7B662EEC}" srcOrd="0" destOrd="0" presId="urn:microsoft.com/office/officeart/2005/8/layout/chevron1"/>
    <dgm:cxn modelId="{66396A46-4F61-489E-B581-E7959419A0BE}" type="presParOf" srcId="{405B5196-5976-45DE-8DFE-384F7B662EEC}" destId="{BE19BABF-FBBE-4D56-93D4-315D5509099B}" srcOrd="0" destOrd="0" presId="urn:microsoft.com/office/officeart/2005/8/layout/chevron1"/>
    <dgm:cxn modelId="{249227EF-67CD-480F-9AFF-E58E6F1AEFF4}" type="presParOf" srcId="{405B5196-5976-45DE-8DFE-384F7B662EEC}" destId="{DD27807F-1092-452F-8DE3-0D10E16D7B62}" srcOrd="1" destOrd="0" presId="urn:microsoft.com/office/officeart/2005/8/layout/chevron1"/>
    <dgm:cxn modelId="{069B0574-AA4B-42E9-AEDC-27B3E1D49B54}" type="presParOf" srcId="{405B5196-5976-45DE-8DFE-384F7B662EEC}" destId="{FCA135E9-7F53-4508-A06F-6D2A37C94887}" srcOrd="2" destOrd="0" presId="urn:microsoft.com/office/officeart/2005/8/layout/chevron1"/>
    <dgm:cxn modelId="{566CA7C1-39A4-4BDE-8E86-AE8CBAF055D0}" type="presParOf" srcId="{405B5196-5976-45DE-8DFE-384F7B662EEC}" destId="{6CF7C2BB-2554-4133-8ECF-78221B99A5E6}" srcOrd="3" destOrd="0" presId="urn:microsoft.com/office/officeart/2005/8/layout/chevron1"/>
    <dgm:cxn modelId="{B766379E-E8D9-4106-9FA7-9E6903EF61EA}" type="presParOf" srcId="{405B5196-5976-45DE-8DFE-384F7B662EEC}" destId="{9A3A2F81-57CE-4753-8591-D4F18B308396}" srcOrd="4" destOrd="0" presId="urn:microsoft.com/office/officeart/2005/8/layout/chevron1"/>
    <dgm:cxn modelId="{B6172C33-A4E8-4CA8-8B66-0A4C659BEAA5}" type="presParOf" srcId="{405B5196-5976-45DE-8DFE-384F7B662EEC}" destId="{ED5CAAD0-F2A5-4749-BA1B-38C11C96EB44}" srcOrd="5" destOrd="0" presId="urn:microsoft.com/office/officeart/2005/8/layout/chevron1"/>
    <dgm:cxn modelId="{E6599849-189D-4D40-A1E4-BF6585B0C698}" type="presParOf" srcId="{405B5196-5976-45DE-8DFE-384F7B662EEC}" destId="{3DE5B971-854B-4BA8-BEFC-30CA262106E2}" srcOrd="6" destOrd="0" presId="urn:microsoft.com/office/officeart/2005/8/layout/chevron1"/>
    <dgm:cxn modelId="{FB6E4883-6F30-4B94-AB2D-C9C6EE9371E8}" type="presParOf" srcId="{405B5196-5976-45DE-8DFE-384F7B662EEC}" destId="{1E71457F-72E6-423B-9B04-88AC8CCF0ECB}" srcOrd="7" destOrd="0" presId="urn:microsoft.com/office/officeart/2005/8/layout/chevron1"/>
    <dgm:cxn modelId="{2504ED12-DAE3-4C80-99A9-F415385D8994}" type="presParOf" srcId="{405B5196-5976-45DE-8DFE-384F7B662EEC}" destId="{51209881-7CBD-40A2-85CA-EAFDC81D60DA}" srcOrd="8" destOrd="0" presId="urn:microsoft.com/office/officeart/2005/8/layout/chevron1"/>
    <dgm:cxn modelId="{FA1685D2-50E8-4F97-AF96-FDD563BDCABB}" type="presParOf" srcId="{405B5196-5976-45DE-8DFE-384F7B662EEC}" destId="{483E983F-FB17-4CDD-9479-E68C45AE7A24}" srcOrd="9" destOrd="0" presId="urn:microsoft.com/office/officeart/2005/8/layout/chevron1"/>
    <dgm:cxn modelId="{D6B34A48-3487-40BA-9D97-ADA53ECCFDA4}" type="presParOf" srcId="{405B5196-5976-45DE-8DFE-384F7B662EEC}" destId="{8C8F5648-69B2-4728-8757-88891A796975}" srcOrd="10" destOrd="0" presId="urn:microsoft.com/office/officeart/2005/8/layout/chevron1"/>
    <dgm:cxn modelId="{8FF97E63-10B2-489A-8BA9-BB01CEF46479}" type="presParOf" srcId="{405B5196-5976-45DE-8DFE-384F7B662EEC}" destId="{A2E2DADE-ECCE-4B38-9F24-AB4171B5DD28}" srcOrd="11" destOrd="0" presId="urn:microsoft.com/office/officeart/2005/8/layout/chevron1"/>
    <dgm:cxn modelId="{6D415E29-EC66-4B5E-A60A-761B44EAEA59}" type="presParOf" srcId="{405B5196-5976-45DE-8DFE-384F7B662EEC}" destId="{A3C8A4A7-C3BE-49ED-81D1-1C26A8DC4BF7}"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0502124F-3127-4AE8-8CCD-A291645F7F21}" type="doc">
      <dgm:prSet loTypeId="urn:microsoft.com/office/officeart/2005/8/layout/chevron1" loCatId="process" qsTypeId="urn:microsoft.com/office/officeart/2005/8/quickstyle/simple5" qsCatId="simple" csTypeId="urn:microsoft.com/office/officeart/2005/8/colors/accent1_5" csCatId="accent1" phldr="1"/>
      <dgm:spPr/>
      <dgm:t>
        <a:bodyPr/>
        <a:lstStyle/>
        <a:p>
          <a:endParaRPr lang="x-none"/>
        </a:p>
      </dgm:t>
    </dgm:pt>
    <dgm:pt modelId="{D762358D-ECDC-4C03-B689-DE934D446661}">
      <dgm:prSet custT="1"/>
      <dgm:spPr>
        <a:solidFill>
          <a:schemeClr val="bg2">
            <a:lumMod val="60000"/>
            <a:lumOff val="40000"/>
          </a:schemeClr>
        </a:solidFill>
        <a:ln>
          <a:solidFill>
            <a:schemeClr val="tx2">
              <a:lumMod val="75000"/>
            </a:schemeClr>
          </a:solidFill>
        </a:ln>
        <a:effectLst>
          <a:glow rad="228600">
            <a:schemeClr val="accent2">
              <a:satMod val="175000"/>
              <a:alpha val="40000"/>
            </a:schemeClr>
          </a:glow>
        </a:effectLst>
      </dgm:spPr>
      <dgm:t>
        <a:bodyPr/>
        <a:lstStyle/>
        <a:p>
          <a:pPr algn="r"/>
          <a:r>
            <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dgm:t>
    </dgm:pt>
    <dgm:pt modelId="{4EEBB635-D518-4098-A135-7A689AFC5BB6}" type="parTrans" cxnId="{AAC0C717-1FB5-49A2-9F29-057E1BD6E332}">
      <dgm:prSet/>
      <dgm:spPr/>
      <dgm:t>
        <a:bodyPr/>
        <a:lstStyle/>
        <a:p>
          <a:endParaRPr lang="x-none"/>
        </a:p>
      </dgm:t>
    </dgm:pt>
    <dgm:pt modelId="{D1EFD7C8-A2A9-4D87-80A8-9334DBFF6AAB}" type="sibTrans" cxnId="{AAC0C717-1FB5-49A2-9F29-057E1BD6E332}">
      <dgm:prSet/>
      <dgm:spPr/>
      <dgm:t>
        <a:bodyPr/>
        <a:lstStyle/>
        <a:p>
          <a:endParaRPr lang="x-none"/>
        </a:p>
      </dgm:t>
    </dgm:pt>
    <dgm:pt modelId="{A8C8A7CC-C781-4758-A863-E2C9E7EA8957}">
      <dgm:prSet custT="1"/>
      <dgm:spPr>
        <a:solidFill>
          <a:schemeClr val="bg2">
            <a:lumMod val="60000"/>
            <a:lumOff val="40000"/>
          </a:schemeClr>
        </a:solidFill>
        <a:effectLst>
          <a:glow rad="228600">
            <a:schemeClr val="accent2">
              <a:satMod val="175000"/>
              <a:alpha val="40000"/>
            </a:schemeClr>
          </a:glow>
        </a:effectLst>
      </dgm:spPr>
      <dgm:t>
        <a:bodyPr/>
        <a:lstStyle/>
        <a:p>
          <a:pPr algn="ctr"/>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 approches et problématique</a:t>
          </a:r>
        </a:p>
      </dgm:t>
    </dgm:pt>
    <dgm:pt modelId="{4493AB72-5CD0-4203-828B-D6C58DB17090}" type="parTrans" cxnId="{159A14AE-4D03-4A06-9566-3715D391FF96}">
      <dgm:prSet/>
      <dgm:spPr/>
      <dgm:t>
        <a:bodyPr/>
        <a:lstStyle/>
        <a:p>
          <a:endParaRPr lang="x-none"/>
        </a:p>
      </dgm:t>
    </dgm:pt>
    <dgm:pt modelId="{3DBEAD3B-D54C-4C72-BF80-B8C80472E03F}" type="sibTrans" cxnId="{159A14AE-4D03-4A06-9566-3715D391FF96}">
      <dgm:prSet/>
      <dgm:spPr/>
      <dgm:t>
        <a:bodyPr/>
        <a:lstStyle/>
        <a:p>
          <a:endParaRPr lang="x-none"/>
        </a:p>
      </dgm:t>
    </dgm:pt>
    <dgm:pt modelId="{AD613516-878F-41BC-81DA-33957805E184}">
      <dgm:prSet custT="1"/>
      <dgm:spPr>
        <a:solidFill>
          <a:schemeClr val="bg2">
            <a:lumMod val="60000"/>
            <a:lumOff val="40000"/>
          </a:schemeClr>
        </a:solidFill>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systèmes IHM </a:t>
          </a:r>
        </a:p>
      </dgm:t>
    </dgm:pt>
    <dgm:pt modelId="{BAF65F6C-DBE2-4870-8A45-33488121A715}" type="parTrans" cxnId="{B316E152-428D-4294-A069-9B42ED22C562}">
      <dgm:prSet/>
      <dgm:spPr/>
      <dgm:t>
        <a:bodyPr/>
        <a:lstStyle/>
        <a:p>
          <a:endParaRPr lang="x-none"/>
        </a:p>
      </dgm:t>
    </dgm:pt>
    <dgm:pt modelId="{820EDF41-8514-45E0-AA15-C9E5FA925DAB}" type="sibTrans" cxnId="{B316E152-428D-4294-A069-9B42ED22C562}">
      <dgm:prSet/>
      <dgm:spPr/>
      <dgm:t>
        <a:bodyPr/>
        <a:lstStyle/>
        <a:p>
          <a:endParaRPr lang="x-none"/>
        </a:p>
      </dgm:t>
    </dgm:pt>
    <dgm:pt modelId="{835A03C2-369D-42E1-91EC-E0F942C8D7E2}">
      <dgm:prSet custT="1"/>
      <dgm:spPr>
        <a:solidFill>
          <a:schemeClr val="bg2">
            <a:lumMod val="60000"/>
            <a:lumOff val="40000"/>
          </a:schemeClr>
        </a:solidFill>
        <a:effectLst>
          <a:glow rad="228600">
            <a:schemeClr val="accent2">
              <a:satMod val="175000"/>
              <a:alpha val="40000"/>
            </a:schemeClr>
          </a:glow>
        </a:effectLst>
      </dgm:spPr>
      <dgm:t>
        <a:bodyPr/>
        <a:lstStyle/>
        <a:p>
          <a:r>
            <a:rPr lang="fr-FR" sz="11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INTERFACES</a:t>
          </a:r>
          <a:r>
            <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11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GESTUELLES</a:t>
          </a:r>
          <a:endPar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C9740946-EC34-4474-BA03-35ACF028CD65}" type="parTrans" cxnId="{C6DC809E-5E33-4387-93E5-224C7687DBC0}">
      <dgm:prSet/>
      <dgm:spPr/>
      <dgm:t>
        <a:bodyPr/>
        <a:lstStyle/>
        <a:p>
          <a:endParaRPr lang="x-none"/>
        </a:p>
      </dgm:t>
    </dgm:pt>
    <dgm:pt modelId="{46CCC108-1654-4C7B-860D-133B7CE55C8F}" type="sibTrans" cxnId="{C6DC809E-5E33-4387-93E5-224C7687DBC0}">
      <dgm:prSet/>
      <dgm:spPr/>
      <dgm:t>
        <a:bodyPr/>
        <a:lstStyle/>
        <a:p>
          <a:endParaRPr lang="x-none"/>
        </a:p>
      </dgm:t>
    </dgm:pt>
    <dgm:pt modelId="{1C1D78DF-A2CB-4C29-8B51-8E7D5E596A7E}">
      <dgm:prSet custT="1"/>
      <dgm:spPr>
        <a:solidFill>
          <a:schemeClr val="bg2">
            <a:lumMod val="60000"/>
            <a:lumOff val="40000"/>
          </a:schemeClr>
        </a:solidFill>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du système proposé</a:t>
          </a:r>
        </a:p>
      </dgm:t>
    </dgm:pt>
    <dgm:pt modelId="{35384A41-572B-4339-9E27-A6B24A1BE738}" type="parTrans" cxnId="{BC85CE83-41FD-4DFB-B5CA-13B5EC9DB6CE}">
      <dgm:prSet/>
      <dgm:spPr/>
      <dgm:t>
        <a:bodyPr/>
        <a:lstStyle/>
        <a:p>
          <a:endParaRPr lang="x-none"/>
        </a:p>
      </dgm:t>
    </dgm:pt>
    <dgm:pt modelId="{15870038-2961-43C9-9363-0F159E2BE28E}" type="sibTrans" cxnId="{BC85CE83-41FD-4DFB-B5CA-13B5EC9DB6CE}">
      <dgm:prSet/>
      <dgm:spPr/>
      <dgm:t>
        <a:bodyPr/>
        <a:lstStyle/>
        <a:p>
          <a:endParaRPr lang="x-none"/>
        </a:p>
      </dgm:t>
    </dgm:pt>
    <dgm:pt modelId="{DE93E135-F167-4F31-8CB4-7B0D4AEC3262}">
      <dgm:prSet custT="1"/>
      <dgm:spPr>
        <a:effectLst>
          <a:glow rad="228600">
            <a:schemeClr val="accent1">
              <a:satMod val="175000"/>
              <a:alpha val="40000"/>
            </a:schemeClr>
          </a:glow>
        </a:effectLst>
      </dgm:spPr>
      <dgm:t>
        <a:bodyPr/>
        <a:lstStyle/>
        <a:p>
          <a:r>
            <a:rPr lang="fr-FR" sz="1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Implémentation et résultats pratiques </a:t>
          </a:r>
        </a:p>
      </dgm:t>
    </dgm:pt>
    <dgm:pt modelId="{E3B4F23B-2FF6-4D91-857B-9CF62FD976F0}" type="parTrans" cxnId="{90142482-B4C6-46E1-A992-084E3CAF68C1}">
      <dgm:prSet/>
      <dgm:spPr/>
      <dgm:t>
        <a:bodyPr/>
        <a:lstStyle/>
        <a:p>
          <a:endParaRPr lang="x-none"/>
        </a:p>
      </dgm:t>
    </dgm:pt>
    <dgm:pt modelId="{511B17F4-2638-4809-AC1F-43424E6A2710}" type="sibTrans" cxnId="{90142482-B4C6-46E1-A992-084E3CAF68C1}">
      <dgm:prSet/>
      <dgm:spPr/>
      <dgm:t>
        <a:bodyPr/>
        <a:lstStyle/>
        <a:p>
          <a:endParaRPr lang="x-none"/>
        </a:p>
      </dgm:t>
    </dgm:pt>
    <dgm:pt modelId="{B51919F4-6B1C-4B03-92FB-C57974BF0117}">
      <dgm:prSet custT="1"/>
      <dgm:spPr>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et perspectives   </a:t>
          </a:r>
          <a:endParaRPr lang="x-none" sz="1400"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55757C39-D50A-4921-9522-849348C3386C}" type="parTrans" cxnId="{04A51B71-B74F-4C1F-94F8-F56AEF745A67}">
      <dgm:prSet/>
      <dgm:spPr/>
      <dgm:t>
        <a:bodyPr/>
        <a:lstStyle/>
        <a:p>
          <a:endParaRPr lang="x-none"/>
        </a:p>
      </dgm:t>
    </dgm:pt>
    <dgm:pt modelId="{220A9BD8-EBFE-41FD-99D1-DB062A4F5D9F}" type="sibTrans" cxnId="{04A51B71-B74F-4C1F-94F8-F56AEF745A67}">
      <dgm:prSet/>
      <dgm:spPr/>
      <dgm:t>
        <a:bodyPr/>
        <a:lstStyle/>
        <a:p>
          <a:endParaRPr lang="x-none"/>
        </a:p>
      </dgm:t>
    </dgm:pt>
    <dgm:pt modelId="{405B5196-5976-45DE-8DFE-384F7B662EEC}" type="pres">
      <dgm:prSet presAssocID="{0502124F-3127-4AE8-8CCD-A291645F7F21}" presName="Name0" presStyleCnt="0">
        <dgm:presLayoutVars>
          <dgm:dir/>
          <dgm:animLvl val="lvl"/>
          <dgm:resizeHandles val="exact"/>
        </dgm:presLayoutVars>
      </dgm:prSet>
      <dgm:spPr/>
    </dgm:pt>
    <dgm:pt modelId="{BE19BABF-FBBE-4D56-93D4-315D5509099B}" type="pres">
      <dgm:prSet presAssocID="{D762358D-ECDC-4C03-B689-DE934D446661}" presName="parTxOnly" presStyleLbl="node1" presStyleIdx="0" presStyleCnt="7" custScaleX="105159" custScaleY="91981">
        <dgm:presLayoutVars>
          <dgm:chMax val="0"/>
          <dgm:chPref val="0"/>
          <dgm:bulletEnabled val="1"/>
        </dgm:presLayoutVars>
      </dgm:prSet>
      <dgm:spPr/>
    </dgm:pt>
    <dgm:pt modelId="{DD27807F-1092-452F-8DE3-0D10E16D7B62}" type="pres">
      <dgm:prSet presAssocID="{D1EFD7C8-A2A9-4D87-80A8-9334DBFF6AAB}" presName="parTxOnlySpace" presStyleCnt="0"/>
      <dgm:spPr/>
    </dgm:pt>
    <dgm:pt modelId="{FCA135E9-7F53-4508-A06F-6D2A37C94887}" type="pres">
      <dgm:prSet presAssocID="{A8C8A7CC-C781-4758-A863-E2C9E7EA8957}" presName="parTxOnly" presStyleLbl="node1" presStyleIdx="1" presStyleCnt="7" custScaleX="116556">
        <dgm:presLayoutVars>
          <dgm:chMax val="0"/>
          <dgm:chPref val="0"/>
          <dgm:bulletEnabled val="1"/>
        </dgm:presLayoutVars>
      </dgm:prSet>
      <dgm:spPr/>
    </dgm:pt>
    <dgm:pt modelId="{6CF7C2BB-2554-4133-8ECF-78221B99A5E6}" type="pres">
      <dgm:prSet presAssocID="{3DBEAD3B-D54C-4C72-BF80-B8C80472E03F}" presName="parTxOnlySpace" presStyleCnt="0"/>
      <dgm:spPr/>
    </dgm:pt>
    <dgm:pt modelId="{9A3A2F81-57CE-4753-8591-D4F18B308396}" type="pres">
      <dgm:prSet presAssocID="{AD613516-878F-41BC-81DA-33957805E184}" presName="parTxOnly" presStyleLbl="node1" presStyleIdx="2" presStyleCnt="7" custScaleX="94334" custScaleY="98209">
        <dgm:presLayoutVars>
          <dgm:chMax val="0"/>
          <dgm:chPref val="0"/>
          <dgm:bulletEnabled val="1"/>
        </dgm:presLayoutVars>
      </dgm:prSet>
      <dgm:spPr/>
    </dgm:pt>
    <dgm:pt modelId="{ED5CAAD0-F2A5-4749-BA1B-38C11C96EB44}" type="pres">
      <dgm:prSet presAssocID="{820EDF41-8514-45E0-AA15-C9E5FA925DAB}" presName="parTxOnlySpace" presStyleCnt="0"/>
      <dgm:spPr/>
    </dgm:pt>
    <dgm:pt modelId="{3DE5B971-854B-4BA8-BEFC-30CA262106E2}" type="pres">
      <dgm:prSet presAssocID="{835A03C2-369D-42E1-91EC-E0F942C8D7E2}" presName="parTxOnly" presStyleLbl="node1" presStyleIdx="3" presStyleCnt="7">
        <dgm:presLayoutVars>
          <dgm:chMax val="0"/>
          <dgm:chPref val="0"/>
          <dgm:bulletEnabled val="1"/>
        </dgm:presLayoutVars>
      </dgm:prSet>
      <dgm:spPr/>
    </dgm:pt>
    <dgm:pt modelId="{1E71457F-72E6-423B-9B04-88AC8CCF0ECB}" type="pres">
      <dgm:prSet presAssocID="{46CCC108-1654-4C7B-860D-133B7CE55C8F}" presName="parTxOnlySpace" presStyleCnt="0"/>
      <dgm:spPr/>
    </dgm:pt>
    <dgm:pt modelId="{51209881-7CBD-40A2-85CA-EAFDC81D60DA}" type="pres">
      <dgm:prSet presAssocID="{1C1D78DF-A2CB-4C29-8B51-8E7D5E596A7E}" presName="parTxOnly" presStyleLbl="node1" presStyleIdx="4" presStyleCnt="7" custScaleX="111011" custScaleY="104543">
        <dgm:presLayoutVars>
          <dgm:chMax val="0"/>
          <dgm:chPref val="0"/>
          <dgm:bulletEnabled val="1"/>
        </dgm:presLayoutVars>
      </dgm:prSet>
      <dgm:spPr/>
    </dgm:pt>
    <dgm:pt modelId="{483E983F-FB17-4CDD-9479-E68C45AE7A24}" type="pres">
      <dgm:prSet presAssocID="{15870038-2961-43C9-9363-0F159E2BE28E}" presName="parTxOnlySpace" presStyleCnt="0"/>
      <dgm:spPr/>
    </dgm:pt>
    <dgm:pt modelId="{8C8F5648-69B2-4728-8757-88891A796975}" type="pres">
      <dgm:prSet presAssocID="{DE93E135-F167-4F31-8CB4-7B0D4AEC3262}" presName="parTxOnly" presStyleLbl="node1" presStyleIdx="5" presStyleCnt="7" custScaleX="129997" custScaleY="140199">
        <dgm:presLayoutVars>
          <dgm:chMax val="0"/>
          <dgm:chPref val="0"/>
          <dgm:bulletEnabled val="1"/>
        </dgm:presLayoutVars>
      </dgm:prSet>
      <dgm:spPr/>
    </dgm:pt>
    <dgm:pt modelId="{A2E2DADE-ECCE-4B38-9F24-AB4171B5DD28}" type="pres">
      <dgm:prSet presAssocID="{511B17F4-2638-4809-AC1F-43424E6A2710}" presName="parTxOnlySpace" presStyleCnt="0"/>
      <dgm:spPr/>
    </dgm:pt>
    <dgm:pt modelId="{A3C8A4A7-C3BE-49ED-81D1-1C26A8DC4BF7}" type="pres">
      <dgm:prSet presAssocID="{B51919F4-6B1C-4B03-92FB-C57974BF0117}" presName="parTxOnly" presStyleLbl="node1" presStyleIdx="6" presStyleCnt="7">
        <dgm:presLayoutVars>
          <dgm:chMax val="0"/>
          <dgm:chPref val="0"/>
          <dgm:bulletEnabled val="1"/>
        </dgm:presLayoutVars>
      </dgm:prSet>
      <dgm:spPr/>
    </dgm:pt>
  </dgm:ptLst>
  <dgm:cxnLst>
    <dgm:cxn modelId="{AAC0C717-1FB5-49A2-9F29-057E1BD6E332}" srcId="{0502124F-3127-4AE8-8CCD-A291645F7F21}" destId="{D762358D-ECDC-4C03-B689-DE934D446661}" srcOrd="0" destOrd="0" parTransId="{4EEBB635-D518-4098-A135-7A689AFC5BB6}" sibTransId="{D1EFD7C8-A2A9-4D87-80A8-9334DBFF6AAB}"/>
    <dgm:cxn modelId="{6143DC4A-1AE8-498E-8F36-9E562723AB7F}" type="presOf" srcId="{835A03C2-369D-42E1-91EC-E0F942C8D7E2}" destId="{3DE5B971-854B-4BA8-BEFC-30CA262106E2}" srcOrd="0" destOrd="0" presId="urn:microsoft.com/office/officeart/2005/8/layout/chevron1"/>
    <dgm:cxn modelId="{04A51B71-B74F-4C1F-94F8-F56AEF745A67}" srcId="{0502124F-3127-4AE8-8CCD-A291645F7F21}" destId="{B51919F4-6B1C-4B03-92FB-C57974BF0117}" srcOrd="6" destOrd="0" parTransId="{55757C39-D50A-4921-9522-849348C3386C}" sibTransId="{220A9BD8-EBFE-41FD-99D1-DB062A4F5D9F}"/>
    <dgm:cxn modelId="{4EDDB251-9BB9-4EED-A630-946B700E29EF}" type="presOf" srcId="{0502124F-3127-4AE8-8CCD-A291645F7F21}" destId="{405B5196-5976-45DE-8DFE-384F7B662EEC}" srcOrd="0" destOrd="0" presId="urn:microsoft.com/office/officeart/2005/8/layout/chevron1"/>
    <dgm:cxn modelId="{B316E152-428D-4294-A069-9B42ED22C562}" srcId="{0502124F-3127-4AE8-8CCD-A291645F7F21}" destId="{AD613516-878F-41BC-81DA-33957805E184}" srcOrd="2" destOrd="0" parTransId="{BAF65F6C-DBE2-4870-8A45-33488121A715}" sibTransId="{820EDF41-8514-45E0-AA15-C9E5FA925DAB}"/>
    <dgm:cxn modelId="{90142482-B4C6-46E1-A992-084E3CAF68C1}" srcId="{0502124F-3127-4AE8-8CCD-A291645F7F21}" destId="{DE93E135-F167-4F31-8CB4-7B0D4AEC3262}" srcOrd="5" destOrd="0" parTransId="{E3B4F23B-2FF6-4D91-857B-9CF62FD976F0}" sibTransId="{511B17F4-2638-4809-AC1F-43424E6A2710}"/>
    <dgm:cxn modelId="{BC85CE83-41FD-4DFB-B5CA-13B5EC9DB6CE}" srcId="{0502124F-3127-4AE8-8CCD-A291645F7F21}" destId="{1C1D78DF-A2CB-4C29-8B51-8E7D5E596A7E}" srcOrd="4" destOrd="0" parTransId="{35384A41-572B-4339-9E27-A6B24A1BE738}" sibTransId="{15870038-2961-43C9-9363-0F159E2BE28E}"/>
    <dgm:cxn modelId="{A3289E86-5019-4CC3-A6CA-32C10EBD97E6}" type="presOf" srcId="{A8C8A7CC-C781-4758-A863-E2C9E7EA8957}" destId="{FCA135E9-7F53-4508-A06F-6D2A37C94887}" srcOrd="0" destOrd="0" presId="urn:microsoft.com/office/officeart/2005/8/layout/chevron1"/>
    <dgm:cxn modelId="{86AF6B95-A04F-454E-A556-538BDFB989A8}" type="presOf" srcId="{1C1D78DF-A2CB-4C29-8B51-8E7D5E596A7E}" destId="{51209881-7CBD-40A2-85CA-EAFDC81D60DA}" srcOrd="0" destOrd="0" presId="urn:microsoft.com/office/officeart/2005/8/layout/chevron1"/>
    <dgm:cxn modelId="{C6DC809E-5E33-4387-93E5-224C7687DBC0}" srcId="{0502124F-3127-4AE8-8CCD-A291645F7F21}" destId="{835A03C2-369D-42E1-91EC-E0F942C8D7E2}" srcOrd="3" destOrd="0" parTransId="{C9740946-EC34-4474-BA03-35ACF028CD65}" sibTransId="{46CCC108-1654-4C7B-860D-133B7CE55C8F}"/>
    <dgm:cxn modelId="{159A14AE-4D03-4A06-9566-3715D391FF96}" srcId="{0502124F-3127-4AE8-8CCD-A291645F7F21}" destId="{A8C8A7CC-C781-4758-A863-E2C9E7EA8957}" srcOrd="1" destOrd="0" parTransId="{4493AB72-5CD0-4203-828B-D6C58DB17090}" sibTransId="{3DBEAD3B-D54C-4C72-BF80-B8C80472E03F}"/>
    <dgm:cxn modelId="{01E41ABA-374F-46BE-AF9E-86370C83E3D2}" type="presOf" srcId="{AD613516-878F-41BC-81DA-33957805E184}" destId="{9A3A2F81-57CE-4753-8591-D4F18B308396}" srcOrd="0" destOrd="0" presId="urn:microsoft.com/office/officeart/2005/8/layout/chevron1"/>
    <dgm:cxn modelId="{F04EF9C0-00A3-419C-B6E8-A4C245145715}" type="presOf" srcId="{B51919F4-6B1C-4B03-92FB-C57974BF0117}" destId="{A3C8A4A7-C3BE-49ED-81D1-1C26A8DC4BF7}" srcOrd="0" destOrd="0" presId="urn:microsoft.com/office/officeart/2005/8/layout/chevron1"/>
    <dgm:cxn modelId="{72D76CE2-0663-487E-962B-01935576193F}" type="presOf" srcId="{D762358D-ECDC-4C03-B689-DE934D446661}" destId="{BE19BABF-FBBE-4D56-93D4-315D5509099B}" srcOrd="0" destOrd="0" presId="urn:microsoft.com/office/officeart/2005/8/layout/chevron1"/>
    <dgm:cxn modelId="{1E97D5E4-F885-4877-B271-A06F7AEAD1A6}" type="presOf" srcId="{DE93E135-F167-4F31-8CB4-7B0D4AEC3262}" destId="{8C8F5648-69B2-4728-8757-88891A796975}" srcOrd="0" destOrd="0" presId="urn:microsoft.com/office/officeart/2005/8/layout/chevron1"/>
    <dgm:cxn modelId="{40E9E061-6CFE-4400-A933-35CEA7AECACC}" type="presParOf" srcId="{405B5196-5976-45DE-8DFE-384F7B662EEC}" destId="{BE19BABF-FBBE-4D56-93D4-315D5509099B}" srcOrd="0" destOrd="0" presId="urn:microsoft.com/office/officeart/2005/8/layout/chevron1"/>
    <dgm:cxn modelId="{5BE3DE66-5F9A-4D0C-932E-9CB1D2F321FD}" type="presParOf" srcId="{405B5196-5976-45DE-8DFE-384F7B662EEC}" destId="{DD27807F-1092-452F-8DE3-0D10E16D7B62}" srcOrd="1" destOrd="0" presId="urn:microsoft.com/office/officeart/2005/8/layout/chevron1"/>
    <dgm:cxn modelId="{8F497D90-6B03-4A97-9905-68182F37B1A7}" type="presParOf" srcId="{405B5196-5976-45DE-8DFE-384F7B662EEC}" destId="{FCA135E9-7F53-4508-A06F-6D2A37C94887}" srcOrd="2" destOrd="0" presId="urn:microsoft.com/office/officeart/2005/8/layout/chevron1"/>
    <dgm:cxn modelId="{F063D699-9DB6-4E85-9325-CDB5E22E4C10}" type="presParOf" srcId="{405B5196-5976-45DE-8DFE-384F7B662EEC}" destId="{6CF7C2BB-2554-4133-8ECF-78221B99A5E6}" srcOrd="3" destOrd="0" presId="urn:microsoft.com/office/officeart/2005/8/layout/chevron1"/>
    <dgm:cxn modelId="{D82526E0-193A-4CA9-909D-FA4FCD032344}" type="presParOf" srcId="{405B5196-5976-45DE-8DFE-384F7B662EEC}" destId="{9A3A2F81-57CE-4753-8591-D4F18B308396}" srcOrd="4" destOrd="0" presId="urn:microsoft.com/office/officeart/2005/8/layout/chevron1"/>
    <dgm:cxn modelId="{59D50741-EBE9-4132-A04E-27E4590F875B}" type="presParOf" srcId="{405B5196-5976-45DE-8DFE-384F7B662EEC}" destId="{ED5CAAD0-F2A5-4749-BA1B-38C11C96EB44}" srcOrd="5" destOrd="0" presId="urn:microsoft.com/office/officeart/2005/8/layout/chevron1"/>
    <dgm:cxn modelId="{679FBEC7-1D28-414B-9394-DDBF0A631044}" type="presParOf" srcId="{405B5196-5976-45DE-8DFE-384F7B662EEC}" destId="{3DE5B971-854B-4BA8-BEFC-30CA262106E2}" srcOrd="6" destOrd="0" presId="urn:microsoft.com/office/officeart/2005/8/layout/chevron1"/>
    <dgm:cxn modelId="{0D4CFE3D-64A5-4B2C-97F0-077A588587DE}" type="presParOf" srcId="{405B5196-5976-45DE-8DFE-384F7B662EEC}" destId="{1E71457F-72E6-423B-9B04-88AC8CCF0ECB}" srcOrd="7" destOrd="0" presId="urn:microsoft.com/office/officeart/2005/8/layout/chevron1"/>
    <dgm:cxn modelId="{6AB2CC8A-E5EF-40D9-ACCA-DCE8A41A1C9E}" type="presParOf" srcId="{405B5196-5976-45DE-8DFE-384F7B662EEC}" destId="{51209881-7CBD-40A2-85CA-EAFDC81D60DA}" srcOrd="8" destOrd="0" presId="urn:microsoft.com/office/officeart/2005/8/layout/chevron1"/>
    <dgm:cxn modelId="{CE661786-15A5-4292-A913-C02E9851322C}" type="presParOf" srcId="{405B5196-5976-45DE-8DFE-384F7B662EEC}" destId="{483E983F-FB17-4CDD-9479-E68C45AE7A24}" srcOrd="9" destOrd="0" presId="urn:microsoft.com/office/officeart/2005/8/layout/chevron1"/>
    <dgm:cxn modelId="{93A3B016-93DB-4373-A07B-3EE29F64B582}" type="presParOf" srcId="{405B5196-5976-45DE-8DFE-384F7B662EEC}" destId="{8C8F5648-69B2-4728-8757-88891A796975}" srcOrd="10" destOrd="0" presId="urn:microsoft.com/office/officeart/2005/8/layout/chevron1"/>
    <dgm:cxn modelId="{91711643-418A-4B9A-B665-BC8E60FA93E7}" type="presParOf" srcId="{405B5196-5976-45DE-8DFE-384F7B662EEC}" destId="{A2E2DADE-ECCE-4B38-9F24-AB4171B5DD28}" srcOrd="11" destOrd="0" presId="urn:microsoft.com/office/officeart/2005/8/layout/chevron1"/>
    <dgm:cxn modelId="{CBBAF314-2801-48DD-A360-E399EBF51E80}" type="presParOf" srcId="{405B5196-5976-45DE-8DFE-384F7B662EEC}" destId="{A3C8A4A7-C3BE-49ED-81D1-1C26A8DC4BF7}"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0502124F-3127-4AE8-8CCD-A291645F7F21}" type="doc">
      <dgm:prSet loTypeId="urn:microsoft.com/office/officeart/2005/8/layout/chevron1" loCatId="process" qsTypeId="urn:microsoft.com/office/officeart/2005/8/quickstyle/simple5" qsCatId="simple" csTypeId="urn:microsoft.com/office/officeart/2005/8/colors/accent1_5" csCatId="accent1" phldr="1"/>
      <dgm:spPr/>
      <dgm:t>
        <a:bodyPr/>
        <a:lstStyle/>
        <a:p>
          <a:endParaRPr lang="x-none"/>
        </a:p>
      </dgm:t>
    </dgm:pt>
    <dgm:pt modelId="{D762358D-ECDC-4C03-B689-DE934D446661}">
      <dgm:prSet custT="1"/>
      <dgm:spPr>
        <a:solidFill>
          <a:schemeClr val="bg2">
            <a:lumMod val="60000"/>
            <a:lumOff val="40000"/>
          </a:schemeClr>
        </a:solidFill>
        <a:ln>
          <a:solidFill>
            <a:schemeClr val="tx2">
              <a:lumMod val="75000"/>
            </a:schemeClr>
          </a:solidFill>
        </a:ln>
        <a:effectLst>
          <a:glow rad="228600">
            <a:schemeClr val="accent2">
              <a:satMod val="175000"/>
              <a:alpha val="40000"/>
            </a:schemeClr>
          </a:glow>
        </a:effectLst>
      </dgm:spPr>
      <dgm:t>
        <a:bodyPr/>
        <a:lstStyle/>
        <a:p>
          <a:pPr algn="r"/>
          <a:r>
            <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dgm:t>
    </dgm:pt>
    <dgm:pt modelId="{4EEBB635-D518-4098-A135-7A689AFC5BB6}" type="parTrans" cxnId="{AAC0C717-1FB5-49A2-9F29-057E1BD6E332}">
      <dgm:prSet/>
      <dgm:spPr/>
      <dgm:t>
        <a:bodyPr/>
        <a:lstStyle/>
        <a:p>
          <a:endParaRPr lang="x-none"/>
        </a:p>
      </dgm:t>
    </dgm:pt>
    <dgm:pt modelId="{D1EFD7C8-A2A9-4D87-80A8-9334DBFF6AAB}" type="sibTrans" cxnId="{AAC0C717-1FB5-49A2-9F29-057E1BD6E332}">
      <dgm:prSet/>
      <dgm:spPr/>
      <dgm:t>
        <a:bodyPr/>
        <a:lstStyle/>
        <a:p>
          <a:endParaRPr lang="x-none"/>
        </a:p>
      </dgm:t>
    </dgm:pt>
    <dgm:pt modelId="{A8C8A7CC-C781-4758-A863-E2C9E7EA8957}">
      <dgm:prSet custT="1"/>
      <dgm:spPr>
        <a:solidFill>
          <a:schemeClr val="bg2">
            <a:lumMod val="60000"/>
            <a:lumOff val="40000"/>
          </a:schemeClr>
        </a:solidFill>
        <a:effectLst>
          <a:glow rad="228600">
            <a:schemeClr val="accent2">
              <a:satMod val="175000"/>
              <a:alpha val="40000"/>
            </a:schemeClr>
          </a:glow>
        </a:effectLst>
      </dgm:spPr>
      <dgm:t>
        <a:bodyPr/>
        <a:lstStyle/>
        <a:p>
          <a:pPr algn="ctr"/>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Approches  et problématique</a:t>
          </a:r>
        </a:p>
      </dgm:t>
    </dgm:pt>
    <dgm:pt modelId="{4493AB72-5CD0-4203-828B-D6C58DB17090}" type="parTrans" cxnId="{159A14AE-4D03-4A06-9566-3715D391FF96}">
      <dgm:prSet/>
      <dgm:spPr/>
      <dgm:t>
        <a:bodyPr/>
        <a:lstStyle/>
        <a:p>
          <a:endParaRPr lang="x-none"/>
        </a:p>
      </dgm:t>
    </dgm:pt>
    <dgm:pt modelId="{3DBEAD3B-D54C-4C72-BF80-B8C80472E03F}" type="sibTrans" cxnId="{159A14AE-4D03-4A06-9566-3715D391FF96}">
      <dgm:prSet/>
      <dgm:spPr/>
      <dgm:t>
        <a:bodyPr/>
        <a:lstStyle/>
        <a:p>
          <a:endParaRPr lang="x-none"/>
        </a:p>
      </dgm:t>
    </dgm:pt>
    <dgm:pt modelId="{AD613516-878F-41BC-81DA-33957805E184}">
      <dgm:prSet custT="1"/>
      <dgm:spPr>
        <a:solidFill>
          <a:schemeClr val="bg2">
            <a:lumMod val="60000"/>
            <a:lumOff val="40000"/>
          </a:schemeClr>
        </a:solidFill>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systèmes IHM </a:t>
          </a:r>
        </a:p>
      </dgm:t>
    </dgm:pt>
    <dgm:pt modelId="{BAF65F6C-DBE2-4870-8A45-33488121A715}" type="parTrans" cxnId="{B316E152-428D-4294-A069-9B42ED22C562}">
      <dgm:prSet/>
      <dgm:spPr/>
      <dgm:t>
        <a:bodyPr/>
        <a:lstStyle/>
        <a:p>
          <a:endParaRPr lang="x-none"/>
        </a:p>
      </dgm:t>
    </dgm:pt>
    <dgm:pt modelId="{820EDF41-8514-45E0-AA15-C9E5FA925DAB}" type="sibTrans" cxnId="{B316E152-428D-4294-A069-9B42ED22C562}">
      <dgm:prSet/>
      <dgm:spPr/>
      <dgm:t>
        <a:bodyPr/>
        <a:lstStyle/>
        <a:p>
          <a:endParaRPr lang="x-none"/>
        </a:p>
      </dgm:t>
    </dgm:pt>
    <dgm:pt modelId="{835A03C2-369D-42E1-91EC-E0F942C8D7E2}">
      <dgm:prSet custT="1"/>
      <dgm:spPr>
        <a:solidFill>
          <a:schemeClr val="bg2">
            <a:lumMod val="60000"/>
            <a:lumOff val="40000"/>
          </a:schemeClr>
        </a:solidFill>
        <a:effectLst>
          <a:glow rad="228600">
            <a:schemeClr val="accent2">
              <a:satMod val="175000"/>
              <a:alpha val="40000"/>
            </a:schemeClr>
          </a:glow>
        </a:effectLst>
      </dgm:spPr>
      <dgm:t>
        <a:bodyPr/>
        <a:lstStyle/>
        <a:p>
          <a:r>
            <a:rPr lang="fr-FR" sz="11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INTERFACES</a:t>
          </a:r>
          <a:r>
            <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11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GESTUELLES</a:t>
          </a:r>
          <a:endPar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C9740946-EC34-4474-BA03-35ACF028CD65}" type="parTrans" cxnId="{C6DC809E-5E33-4387-93E5-224C7687DBC0}">
      <dgm:prSet/>
      <dgm:spPr/>
      <dgm:t>
        <a:bodyPr/>
        <a:lstStyle/>
        <a:p>
          <a:endParaRPr lang="x-none"/>
        </a:p>
      </dgm:t>
    </dgm:pt>
    <dgm:pt modelId="{46CCC108-1654-4C7B-860D-133B7CE55C8F}" type="sibTrans" cxnId="{C6DC809E-5E33-4387-93E5-224C7687DBC0}">
      <dgm:prSet/>
      <dgm:spPr/>
      <dgm:t>
        <a:bodyPr/>
        <a:lstStyle/>
        <a:p>
          <a:endParaRPr lang="x-none"/>
        </a:p>
      </dgm:t>
    </dgm:pt>
    <dgm:pt modelId="{1C1D78DF-A2CB-4C29-8B51-8E7D5E596A7E}">
      <dgm:prSet custT="1"/>
      <dgm:spPr>
        <a:solidFill>
          <a:schemeClr val="bg2">
            <a:lumMod val="60000"/>
            <a:lumOff val="40000"/>
          </a:schemeClr>
        </a:solidFill>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du système proposé</a:t>
          </a:r>
        </a:p>
      </dgm:t>
    </dgm:pt>
    <dgm:pt modelId="{35384A41-572B-4339-9E27-A6B24A1BE738}" type="parTrans" cxnId="{BC85CE83-41FD-4DFB-B5CA-13B5EC9DB6CE}">
      <dgm:prSet/>
      <dgm:spPr/>
      <dgm:t>
        <a:bodyPr/>
        <a:lstStyle/>
        <a:p>
          <a:endParaRPr lang="x-none"/>
        </a:p>
      </dgm:t>
    </dgm:pt>
    <dgm:pt modelId="{15870038-2961-43C9-9363-0F159E2BE28E}" type="sibTrans" cxnId="{BC85CE83-41FD-4DFB-B5CA-13B5EC9DB6CE}">
      <dgm:prSet/>
      <dgm:spPr/>
      <dgm:t>
        <a:bodyPr/>
        <a:lstStyle/>
        <a:p>
          <a:endParaRPr lang="x-none"/>
        </a:p>
      </dgm:t>
    </dgm:pt>
    <dgm:pt modelId="{DE93E135-F167-4F31-8CB4-7B0D4AEC3262}">
      <dgm:prSet custT="1"/>
      <dgm:spPr>
        <a:effectLst>
          <a:glow rad="228600">
            <a:schemeClr val="accent1">
              <a:satMod val="175000"/>
              <a:alpha val="40000"/>
            </a:schemeClr>
          </a:glow>
        </a:effectLst>
      </dgm:spPr>
      <dgm:t>
        <a:bodyPr/>
        <a:lstStyle/>
        <a:p>
          <a:r>
            <a:rPr lang="fr-FR" sz="1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Implémentation </a:t>
          </a:r>
        </a:p>
        <a:p>
          <a:r>
            <a:rPr lang="fr-FR" sz="1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et résultats pratiques </a:t>
          </a:r>
        </a:p>
      </dgm:t>
    </dgm:pt>
    <dgm:pt modelId="{E3B4F23B-2FF6-4D91-857B-9CF62FD976F0}" type="parTrans" cxnId="{90142482-B4C6-46E1-A992-084E3CAF68C1}">
      <dgm:prSet/>
      <dgm:spPr/>
      <dgm:t>
        <a:bodyPr/>
        <a:lstStyle/>
        <a:p>
          <a:endParaRPr lang="x-none"/>
        </a:p>
      </dgm:t>
    </dgm:pt>
    <dgm:pt modelId="{511B17F4-2638-4809-AC1F-43424E6A2710}" type="sibTrans" cxnId="{90142482-B4C6-46E1-A992-084E3CAF68C1}">
      <dgm:prSet/>
      <dgm:spPr/>
      <dgm:t>
        <a:bodyPr/>
        <a:lstStyle/>
        <a:p>
          <a:endParaRPr lang="x-none"/>
        </a:p>
      </dgm:t>
    </dgm:pt>
    <dgm:pt modelId="{B51919F4-6B1C-4B03-92FB-C57974BF0117}">
      <dgm:prSet custT="1"/>
      <dgm:spPr>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et perspectives   </a:t>
          </a:r>
          <a:endParaRPr lang="x-none" sz="1400"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55757C39-D50A-4921-9522-849348C3386C}" type="parTrans" cxnId="{04A51B71-B74F-4C1F-94F8-F56AEF745A67}">
      <dgm:prSet/>
      <dgm:spPr/>
      <dgm:t>
        <a:bodyPr/>
        <a:lstStyle/>
        <a:p>
          <a:endParaRPr lang="x-none"/>
        </a:p>
      </dgm:t>
    </dgm:pt>
    <dgm:pt modelId="{220A9BD8-EBFE-41FD-99D1-DB062A4F5D9F}" type="sibTrans" cxnId="{04A51B71-B74F-4C1F-94F8-F56AEF745A67}">
      <dgm:prSet/>
      <dgm:spPr/>
      <dgm:t>
        <a:bodyPr/>
        <a:lstStyle/>
        <a:p>
          <a:endParaRPr lang="x-none"/>
        </a:p>
      </dgm:t>
    </dgm:pt>
    <dgm:pt modelId="{405B5196-5976-45DE-8DFE-384F7B662EEC}" type="pres">
      <dgm:prSet presAssocID="{0502124F-3127-4AE8-8CCD-A291645F7F21}" presName="Name0" presStyleCnt="0">
        <dgm:presLayoutVars>
          <dgm:dir/>
          <dgm:animLvl val="lvl"/>
          <dgm:resizeHandles val="exact"/>
        </dgm:presLayoutVars>
      </dgm:prSet>
      <dgm:spPr/>
    </dgm:pt>
    <dgm:pt modelId="{BE19BABF-FBBE-4D56-93D4-315D5509099B}" type="pres">
      <dgm:prSet presAssocID="{D762358D-ECDC-4C03-B689-DE934D446661}" presName="parTxOnly" presStyleLbl="node1" presStyleIdx="0" presStyleCnt="7" custScaleX="105159" custScaleY="91981">
        <dgm:presLayoutVars>
          <dgm:chMax val="0"/>
          <dgm:chPref val="0"/>
          <dgm:bulletEnabled val="1"/>
        </dgm:presLayoutVars>
      </dgm:prSet>
      <dgm:spPr/>
    </dgm:pt>
    <dgm:pt modelId="{DD27807F-1092-452F-8DE3-0D10E16D7B62}" type="pres">
      <dgm:prSet presAssocID="{D1EFD7C8-A2A9-4D87-80A8-9334DBFF6AAB}" presName="parTxOnlySpace" presStyleCnt="0"/>
      <dgm:spPr/>
    </dgm:pt>
    <dgm:pt modelId="{FCA135E9-7F53-4508-A06F-6D2A37C94887}" type="pres">
      <dgm:prSet presAssocID="{A8C8A7CC-C781-4758-A863-E2C9E7EA8957}" presName="parTxOnly" presStyleLbl="node1" presStyleIdx="1" presStyleCnt="7" custScaleX="108109">
        <dgm:presLayoutVars>
          <dgm:chMax val="0"/>
          <dgm:chPref val="0"/>
          <dgm:bulletEnabled val="1"/>
        </dgm:presLayoutVars>
      </dgm:prSet>
      <dgm:spPr/>
    </dgm:pt>
    <dgm:pt modelId="{6CF7C2BB-2554-4133-8ECF-78221B99A5E6}" type="pres">
      <dgm:prSet presAssocID="{3DBEAD3B-D54C-4C72-BF80-B8C80472E03F}" presName="parTxOnlySpace" presStyleCnt="0"/>
      <dgm:spPr/>
    </dgm:pt>
    <dgm:pt modelId="{9A3A2F81-57CE-4753-8591-D4F18B308396}" type="pres">
      <dgm:prSet presAssocID="{AD613516-878F-41BC-81DA-33957805E184}" presName="parTxOnly" presStyleLbl="node1" presStyleIdx="2" presStyleCnt="7" custScaleX="94334" custScaleY="98209">
        <dgm:presLayoutVars>
          <dgm:chMax val="0"/>
          <dgm:chPref val="0"/>
          <dgm:bulletEnabled val="1"/>
        </dgm:presLayoutVars>
      </dgm:prSet>
      <dgm:spPr/>
    </dgm:pt>
    <dgm:pt modelId="{ED5CAAD0-F2A5-4749-BA1B-38C11C96EB44}" type="pres">
      <dgm:prSet presAssocID="{820EDF41-8514-45E0-AA15-C9E5FA925DAB}" presName="parTxOnlySpace" presStyleCnt="0"/>
      <dgm:spPr/>
    </dgm:pt>
    <dgm:pt modelId="{3DE5B971-854B-4BA8-BEFC-30CA262106E2}" type="pres">
      <dgm:prSet presAssocID="{835A03C2-369D-42E1-91EC-E0F942C8D7E2}" presName="parTxOnly" presStyleLbl="node1" presStyleIdx="3" presStyleCnt="7">
        <dgm:presLayoutVars>
          <dgm:chMax val="0"/>
          <dgm:chPref val="0"/>
          <dgm:bulletEnabled val="1"/>
        </dgm:presLayoutVars>
      </dgm:prSet>
      <dgm:spPr/>
    </dgm:pt>
    <dgm:pt modelId="{1E71457F-72E6-423B-9B04-88AC8CCF0ECB}" type="pres">
      <dgm:prSet presAssocID="{46CCC108-1654-4C7B-860D-133B7CE55C8F}" presName="parTxOnlySpace" presStyleCnt="0"/>
      <dgm:spPr/>
    </dgm:pt>
    <dgm:pt modelId="{51209881-7CBD-40A2-85CA-EAFDC81D60DA}" type="pres">
      <dgm:prSet presAssocID="{1C1D78DF-A2CB-4C29-8B51-8E7D5E596A7E}" presName="parTxOnly" presStyleLbl="node1" presStyleIdx="4" presStyleCnt="7" custScaleX="110744" custScaleY="104543">
        <dgm:presLayoutVars>
          <dgm:chMax val="0"/>
          <dgm:chPref val="0"/>
          <dgm:bulletEnabled val="1"/>
        </dgm:presLayoutVars>
      </dgm:prSet>
      <dgm:spPr/>
    </dgm:pt>
    <dgm:pt modelId="{483E983F-FB17-4CDD-9479-E68C45AE7A24}" type="pres">
      <dgm:prSet presAssocID="{15870038-2961-43C9-9363-0F159E2BE28E}" presName="parTxOnlySpace" presStyleCnt="0"/>
      <dgm:spPr/>
    </dgm:pt>
    <dgm:pt modelId="{8C8F5648-69B2-4728-8757-88891A796975}" type="pres">
      <dgm:prSet presAssocID="{DE93E135-F167-4F31-8CB4-7B0D4AEC3262}" presName="parTxOnly" presStyleLbl="node1" presStyleIdx="5" presStyleCnt="7" custScaleX="114990" custScaleY="129686">
        <dgm:presLayoutVars>
          <dgm:chMax val="0"/>
          <dgm:chPref val="0"/>
          <dgm:bulletEnabled val="1"/>
        </dgm:presLayoutVars>
      </dgm:prSet>
      <dgm:spPr/>
    </dgm:pt>
    <dgm:pt modelId="{A2E2DADE-ECCE-4B38-9F24-AB4171B5DD28}" type="pres">
      <dgm:prSet presAssocID="{511B17F4-2638-4809-AC1F-43424E6A2710}" presName="parTxOnlySpace" presStyleCnt="0"/>
      <dgm:spPr/>
    </dgm:pt>
    <dgm:pt modelId="{A3C8A4A7-C3BE-49ED-81D1-1C26A8DC4BF7}" type="pres">
      <dgm:prSet presAssocID="{B51919F4-6B1C-4B03-92FB-C57974BF0117}" presName="parTxOnly" presStyleLbl="node1" presStyleIdx="6" presStyleCnt="7">
        <dgm:presLayoutVars>
          <dgm:chMax val="0"/>
          <dgm:chPref val="0"/>
          <dgm:bulletEnabled val="1"/>
        </dgm:presLayoutVars>
      </dgm:prSet>
      <dgm:spPr/>
    </dgm:pt>
  </dgm:ptLst>
  <dgm:cxnLst>
    <dgm:cxn modelId="{AAC0C717-1FB5-49A2-9F29-057E1BD6E332}" srcId="{0502124F-3127-4AE8-8CCD-A291645F7F21}" destId="{D762358D-ECDC-4C03-B689-DE934D446661}" srcOrd="0" destOrd="0" parTransId="{4EEBB635-D518-4098-A135-7A689AFC5BB6}" sibTransId="{D1EFD7C8-A2A9-4D87-80A8-9334DBFF6AAB}"/>
    <dgm:cxn modelId="{3F1F372F-58C1-4396-AEF1-71200896E5E7}" type="presOf" srcId="{A8C8A7CC-C781-4758-A863-E2C9E7EA8957}" destId="{FCA135E9-7F53-4508-A06F-6D2A37C94887}" srcOrd="0" destOrd="0" presId="urn:microsoft.com/office/officeart/2005/8/layout/chevron1"/>
    <dgm:cxn modelId="{BB31D638-CEE6-4F49-A647-40DCC1E43533}" type="presOf" srcId="{1C1D78DF-A2CB-4C29-8B51-8E7D5E596A7E}" destId="{51209881-7CBD-40A2-85CA-EAFDC81D60DA}" srcOrd="0" destOrd="0" presId="urn:microsoft.com/office/officeart/2005/8/layout/chevron1"/>
    <dgm:cxn modelId="{D426854B-9810-4F9B-A6D6-2231C943F0CE}" type="presOf" srcId="{DE93E135-F167-4F31-8CB4-7B0D4AEC3262}" destId="{8C8F5648-69B2-4728-8757-88891A796975}" srcOrd="0" destOrd="0" presId="urn:microsoft.com/office/officeart/2005/8/layout/chevron1"/>
    <dgm:cxn modelId="{04A51B71-B74F-4C1F-94F8-F56AEF745A67}" srcId="{0502124F-3127-4AE8-8CCD-A291645F7F21}" destId="{B51919F4-6B1C-4B03-92FB-C57974BF0117}" srcOrd="6" destOrd="0" parTransId="{55757C39-D50A-4921-9522-849348C3386C}" sibTransId="{220A9BD8-EBFE-41FD-99D1-DB062A4F5D9F}"/>
    <dgm:cxn modelId="{B316E152-428D-4294-A069-9B42ED22C562}" srcId="{0502124F-3127-4AE8-8CCD-A291645F7F21}" destId="{AD613516-878F-41BC-81DA-33957805E184}" srcOrd="2" destOrd="0" parTransId="{BAF65F6C-DBE2-4870-8A45-33488121A715}" sibTransId="{820EDF41-8514-45E0-AA15-C9E5FA925DAB}"/>
    <dgm:cxn modelId="{9E511E75-DB7F-44A9-8787-2978A8C8EA69}" type="presOf" srcId="{835A03C2-369D-42E1-91EC-E0F942C8D7E2}" destId="{3DE5B971-854B-4BA8-BEFC-30CA262106E2}" srcOrd="0" destOrd="0" presId="urn:microsoft.com/office/officeart/2005/8/layout/chevron1"/>
    <dgm:cxn modelId="{90142482-B4C6-46E1-A992-084E3CAF68C1}" srcId="{0502124F-3127-4AE8-8CCD-A291645F7F21}" destId="{DE93E135-F167-4F31-8CB4-7B0D4AEC3262}" srcOrd="5" destOrd="0" parTransId="{E3B4F23B-2FF6-4D91-857B-9CF62FD976F0}" sibTransId="{511B17F4-2638-4809-AC1F-43424E6A2710}"/>
    <dgm:cxn modelId="{BC85CE83-41FD-4DFB-B5CA-13B5EC9DB6CE}" srcId="{0502124F-3127-4AE8-8CCD-A291645F7F21}" destId="{1C1D78DF-A2CB-4C29-8B51-8E7D5E596A7E}" srcOrd="4" destOrd="0" parTransId="{35384A41-572B-4339-9E27-A6B24A1BE738}" sibTransId="{15870038-2961-43C9-9363-0F159E2BE28E}"/>
    <dgm:cxn modelId="{9AC71595-9C11-4495-B051-50F239211706}" type="presOf" srcId="{AD613516-878F-41BC-81DA-33957805E184}" destId="{9A3A2F81-57CE-4753-8591-D4F18B308396}" srcOrd="0" destOrd="0" presId="urn:microsoft.com/office/officeart/2005/8/layout/chevron1"/>
    <dgm:cxn modelId="{C6DC809E-5E33-4387-93E5-224C7687DBC0}" srcId="{0502124F-3127-4AE8-8CCD-A291645F7F21}" destId="{835A03C2-369D-42E1-91EC-E0F942C8D7E2}" srcOrd="3" destOrd="0" parTransId="{C9740946-EC34-4474-BA03-35ACF028CD65}" sibTransId="{46CCC108-1654-4C7B-860D-133B7CE55C8F}"/>
    <dgm:cxn modelId="{88A979AC-35B4-4FAF-A5D8-7D4040543C87}" type="presOf" srcId="{D762358D-ECDC-4C03-B689-DE934D446661}" destId="{BE19BABF-FBBE-4D56-93D4-315D5509099B}" srcOrd="0" destOrd="0" presId="urn:microsoft.com/office/officeart/2005/8/layout/chevron1"/>
    <dgm:cxn modelId="{159A14AE-4D03-4A06-9566-3715D391FF96}" srcId="{0502124F-3127-4AE8-8CCD-A291645F7F21}" destId="{A8C8A7CC-C781-4758-A863-E2C9E7EA8957}" srcOrd="1" destOrd="0" parTransId="{4493AB72-5CD0-4203-828B-D6C58DB17090}" sibTransId="{3DBEAD3B-D54C-4C72-BF80-B8C80472E03F}"/>
    <dgm:cxn modelId="{DC1071CD-E228-4759-96F9-8ACCFF26929D}" type="presOf" srcId="{B51919F4-6B1C-4B03-92FB-C57974BF0117}" destId="{A3C8A4A7-C3BE-49ED-81D1-1C26A8DC4BF7}" srcOrd="0" destOrd="0" presId="urn:microsoft.com/office/officeart/2005/8/layout/chevron1"/>
    <dgm:cxn modelId="{46B636D1-32D6-4B95-8076-D846FAB094BD}" type="presOf" srcId="{0502124F-3127-4AE8-8CCD-A291645F7F21}" destId="{405B5196-5976-45DE-8DFE-384F7B662EEC}" srcOrd="0" destOrd="0" presId="urn:microsoft.com/office/officeart/2005/8/layout/chevron1"/>
    <dgm:cxn modelId="{66396A46-4F61-489E-B581-E7959419A0BE}" type="presParOf" srcId="{405B5196-5976-45DE-8DFE-384F7B662EEC}" destId="{BE19BABF-FBBE-4D56-93D4-315D5509099B}" srcOrd="0" destOrd="0" presId="urn:microsoft.com/office/officeart/2005/8/layout/chevron1"/>
    <dgm:cxn modelId="{249227EF-67CD-480F-9AFF-E58E6F1AEFF4}" type="presParOf" srcId="{405B5196-5976-45DE-8DFE-384F7B662EEC}" destId="{DD27807F-1092-452F-8DE3-0D10E16D7B62}" srcOrd="1" destOrd="0" presId="urn:microsoft.com/office/officeart/2005/8/layout/chevron1"/>
    <dgm:cxn modelId="{069B0574-AA4B-42E9-AEDC-27B3E1D49B54}" type="presParOf" srcId="{405B5196-5976-45DE-8DFE-384F7B662EEC}" destId="{FCA135E9-7F53-4508-A06F-6D2A37C94887}" srcOrd="2" destOrd="0" presId="urn:microsoft.com/office/officeart/2005/8/layout/chevron1"/>
    <dgm:cxn modelId="{566CA7C1-39A4-4BDE-8E86-AE8CBAF055D0}" type="presParOf" srcId="{405B5196-5976-45DE-8DFE-384F7B662EEC}" destId="{6CF7C2BB-2554-4133-8ECF-78221B99A5E6}" srcOrd="3" destOrd="0" presId="urn:microsoft.com/office/officeart/2005/8/layout/chevron1"/>
    <dgm:cxn modelId="{B766379E-E8D9-4106-9FA7-9E6903EF61EA}" type="presParOf" srcId="{405B5196-5976-45DE-8DFE-384F7B662EEC}" destId="{9A3A2F81-57CE-4753-8591-D4F18B308396}" srcOrd="4" destOrd="0" presId="urn:microsoft.com/office/officeart/2005/8/layout/chevron1"/>
    <dgm:cxn modelId="{B6172C33-A4E8-4CA8-8B66-0A4C659BEAA5}" type="presParOf" srcId="{405B5196-5976-45DE-8DFE-384F7B662EEC}" destId="{ED5CAAD0-F2A5-4749-BA1B-38C11C96EB44}" srcOrd="5" destOrd="0" presId="urn:microsoft.com/office/officeart/2005/8/layout/chevron1"/>
    <dgm:cxn modelId="{E6599849-189D-4D40-A1E4-BF6585B0C698}" type="presParOf" srcId="{405B5196-5976-45DE-8DFE-384F7B662EEC}" destId="{3DE5B971-854B-4BA8-BEFC-30CA262106E2}" srcOrd="6" destOrd="0" presId="urn:microsoft.com/office/officeart/2005/8/layout/chevron1"/>
    <dgm:cxn modelId="{FB6E4883-6F30-4B94-AB2D-C9C6EE9371E8}" type="presParOf" srcId="{405B5196-5976-45DE-8DFE-384F7B662EEC}" destId="{1E71457F-72E6-423B-9B04-88AC8CCF0ECB}" srcOrd="7" destOrd="0" presId="urn:microsoft.com/office/officeart/2005/8/layout/chevron1"/>
    <dgm:cxn modelId="{2504ED12-DAE3-4C80-99A9-F415385D8994}" type="presParOf" srcId="{405B5196-5976-45DE-8DFE-384F7B662EEC}" destId="{51209881-7CBD-40A2-85CA-EAFDC81D60DA}" srcOrd="8" destOrd="0" presId="urn:microsoft.com/office/officeart/2005/8/layout/chevron1"/>
    <dgm:cxn modelId="{FA1685D2-50E8-4F97-AF96-FDD563BDCABB}" type="presParOf" srcId="{405B5196-5976-45DE-8DFE-384F7B662EEC}" destId="{483E983F-FB17-4CDD-9479-E68C45AE7A24}" srcOrd="9" destOrd="0" presId="urn:microsoft.com/office/officeart/2005/8/layout/chevron1"/>
    <dgm:cxn modelId="{D6B34A48-3487-40BA-9D97-ADA53ECCFDA4}" type="presParOf" srcId="{405B5196-5976-45DE-8DFE-384F7B662EEC}" destId="{8C8F5648-69B2-4728-8757-88891A796975}" srcOrd="10" destOrd="0" presId="urn:microsoft.com/office/officeart/2005/8/layout/chevron1"/>
    <dgm:cxn modelId="{8FF97E63-10B2-489A-8BA9-BB01CEF46479}" type="presParOf" srcId="{405B5196-5976-45DE-8DFE-384F7B662EEC}" destId="{A2E2DADE-ECCE-4B38-9F24-AB4171B5DD28}" srcOrd="11" destOrd="0" presId="urn:microsoft.com/office/officeart/2005/8/layout/chevron1"/>
    <dgm:cxn modelId="{6D415E29-EC66-4B5E-A60A-761B44EAEA59}" type="presParOf" srcId="{405B5196-5976-45DE-8DFE-384F7B662EEC}" destId="{A3C8A4A7-C3BE-49ED-81D1-1C26A8DC4BF7}"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0502124F-3127-4AE8-8CCD-A291645F7F21}" type="doc">
      <dgm:prSet loTypeId="urn:microsoft.com/office/officeart/2005/8/layout/chevron1" loCatId="process" qsTypeId="urn:microsoft.com/office/officeart/2005/8/quickstyle/simple5" qsCatId="simple" csTypeId="urn:microsoft.com/office/officeart/2005/8/colors/accent1_5" csCatId="accent1" phldr="1"/>
      <dgm:spPr/>
      <dgm:t>
        <a:bodyPr/>
        <a:lstStyle/>
        <a:p>
          <a:endParaRPr lang="x-none"/>
        </a:p>
      </dgm:t>
    </dgm:pt>
    <dgm:pt modelId="{D762358D-ECDC-4C03-B689-DE934D446661}">
      <dgm:prSet custT="1"/>
      <dgm:spPr>
        <a:solidFill>
          <a:schemeClr val="bg2">
            <a:lumMod val="60000"/>
            <a:lumOff val="40000"/>
          </a:schemeClr>
        </a:solidFill>
        <a:ln>
          <a:solidFill>
            <a:schemeClr val="tx2">
              <a:lumMod val="75000"/>
            </a:schemeClr>
          </a:solidFill>
        </a:ln>
        <a:effectLst>
          <a:glow rad="228600">
            <a:schemeClr val="accent2">
              <a:satMod val="175000"/>
              <a:alpha val="40000"/>
            </a:schemeClr>
          </a:glow>
        </a:effectLst>
      </dgm:spPr>
      <dgm:t>
        <a:bodyPr/>
        <a:lstStyle/>
        <a:p>
          <a:pPr algn="r"/>
          <a:r>
            <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dgm:t>
    </dgm:pt>
    <dgm:pt modelId="{4EEBB635-D518-4098-A135-7A689AFC5BB6}" type="parTrans" cxnId="{AAC0C717-1FB5-49A2-9F29-057E1BD6E332}">
      <dgm:prSet/>
      <dgm:spPr/>
      <dgm:t>
        <a:bodyPr/>
        <a:lstStyle/>
        <a:p>
          <a:endParaRPr lang="x-none"/>
        </a:p>
      </dgm:t>
    </dgm:pt>
    <dgm:pt modelId="{D1EFD7C8-A2A9-4D87-80A8-9334DBFF6AAB}" type="sibTrans" cxnId="{AAC0C717-1FB5-49A2-9F29-057E1BD6E332}">
      <dgm:prSet/>
      <dgm:spPr/>
      <dgm:t>
        <a:bodyPr/>
        <a:lstStyle/>
        <a:p>
          <a:endParaRPr lang="x-none"/>
        </a:p>
      </dgm:t>
    </dgm:pt>
    <dgm:pt modelId="{A8C8A7CC-C781-4758-A863-E2C9E7EA8957}">
      <dgm:prSet custT="1"/>
      <dgm:spPr>
        <a:solidFill>
          <a:schemeClr val="bg2">
            <a:lumMod val="60000"/>
            <a:lumOff val="40000"/>
          </a:schemeClr>
        </a:solidFill>
        <a:effectLst>
          <a:glow rad="228600">
            <a:schemeClr val="accent2">
              <a:satMod val="175000"/>
              <a:alpha val="40000"/>
            </a:schemeClr>
          </a:glow>
        </a:effectLst>
      </dgm:spPr>
      <dgm:t>
        <a:bodyPr/>
        <a:lstStyle/>
        <a:p>
          <a:pPr algn="ctr"/>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 approches et problématique</a:t>
          </a:r>
        </a:p>
      </dgm:t>
    </dgm:pt>
    <dgm:pt modelId="{4493AB72-5CD0-4203-828B-D6C58DB17090}" type="parTrans" cxnId="{159A14AE-4D03-4A06-9566-3715D391FF96}">
      <dgm:prSet/>
      <dgm:spPr/>
      <dgm:t>
        <a:bodyPr/>
        <a:lstStyle/>
        <a:p>
          <a:endParaRPr lang="x-none"/>
        </a:p>
      </dgm:t>
    </dgm:pt>
    <dgm:pt modelId="{3DBEAD3B-D54C-4C72-BF80-B8C80472E03F}" type="sibTrans" cxnId="{159A14AE-4D03-4A06-9566-3715D391FF96}">
      <dgm:prSet/>
      <dgm:spPr/>
      <dgm:t>
        <a:bodyPr/>
        <a:lstStyle/>
        <a:p>
          <a:endParaRPr lang="x-none"/>
        </a:p>
      </dgm:t>
    </dgm:pt>
    <dgm:pt modelId="{AD613516-878F-41BC-81DA-33957805E184}">
      <dgm:prSet custT="1"/>
      <dgm:spPr>
        <a:solidFill>
          <a:schemeClr val="bg2">
            <a:lumMod val="60000"/>
            <a:lumOff val="40000"/>
          </a:schemeClr>
        </a:solidFill>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systèmes IHM </a:t>
          </a:r>
        </a:p>
      </dgm:t>
    </dgm:pt>
    <dgm:pt modelId="{BAF65F6C-DBE2-4870-8A45-33488121A715}" type="parTrans" cxnId="{B316E152-428D-4294-A069-9B42ED22C562}">
      <dgm:prSet/>
      <dgm:spPr/>
      <dgm:t>
        <a:bodyPr/>
        <a:lstStyle/>
        <a:p>
          <a:endParaRPr lang="x-none"/>
        </a:p>
      </dgm:t>
    </dgm:pt>
    <dgm:pt modelId="{820EDF41-8514-45E0-AA15-C9E5FA925DAB}" type="sibTrans" cxnId="{B316E152-428D-4294-A069-9B42ED22C562}">
      <dgm:prSet/>
      <dgm:spPr/>
      <dgm:t>
        <a:bodyPr/>
        <a:lstStyle/>
        <a:p>
          <a:endParaRPr lang="x-none"/>
        </a:p>
      </dgm:t>
    </dgm:pt>
    <dgm:pt modelId="{835A03C2-369D-42E1-91EC-E0F942C8D7E2}">
      <dgm:prSet custT="1"/>
      <dgm:spPr>
        <a:solidFill>
          <a:schemeClr val="bg2">
            <a:lumMod val="60000"/>
            <a:lumOff val="40000"/>
          </a:schemeClr>
        </a:solidFill>
        <a:effectLst>
          <a:glow rad="228600">
            <a:schemeClr val="accent2">
              <a:satMod val="175000"/>
              <a:alpha val="40000"/>
            </a:schemeClr>
          </a:glow>
        </a:effectLst>
      </dgm:spPr>
      <dgm:t>
        <a:bodyPr/>
        <a:lstStyle/>
        <a:p>
          <a:r>
            <a:rPr lang="fr-FR" sz="11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INTERFACES</a:t>
          </a:r>
          <a:r>
            <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11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GESTUELLES</a:t>
          </a:r>
          <a:endPar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C9740946-EC34-4474-BA03-35ACF028CD65}" type="parTrans" cxnId="{C6DC809E-5E33-4387-93E5-224C7687DBC0}">
      <dgm:prSet/>
      <dgm:spPr/>
      <dgm:t>
        <a:bodyPr/>
        <a:lstStyle/>
        <a:p>
          <a:endParaRPr lang="x-none"/>
        </a:p>
      </dgm:t>
    </dgm:pt>
    <dgm:pt modelId="{46CCC108-1654-4C7B-860D-133B7CE55C8F}" type="sibTrans" cxnId="{C6DC809E-5E33-4387-93E5-224C7687DBC0}">
      <dgm:prSet/>
      <dgm:spPr/>
      <dgm:t>
        <a:bodyPr/>
        <a:lstStyle/>
        <a:p>
          <a:endParaRPr lang="x-none"/>
        </a:p>
      </dgm:t>
    </dgm:pt>
    <dgm:pt modelId="{1C1D78DF-A2CB-4C29-8B51-8E7D5E596A7E}">
      <dgm:prSet custT="1"/>
      <dgm:spPr>
        <a:solidFill>
          <a:schemeClr val="bg2">
            <a:lumMod val="60000"/>
            <a:lumOff val="40000"/>
          </a:schemeClr>
        </a:solidFill>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du système proposé</a:t>
          </a:r>
        </a:p>
      </dgm:t>
    </dgm:pt>
    <dgm:pt modelId="{35384A41-572B-4339-9E27-A6B24A1BE738}" type="parTrans" cxnId="{BC85CE83-41FD-4DFB-B5CA-13B5EC9DB6CE}">
      <dgm:prSet/>
      <dgm:spPr/>
      <dgm:t>
        <a:bodyPr/>
        <a:lstStyle/>
        <a:p>
          <a:endParaRPr lang="x-none"/>
        </a:p>
      </dgm:t>
    </dgm:pt>
    <dgm:pt modelId="{15870038-2961-43C9-9363-0F159E2BE28E}" type="sibTrans" cxnId="{BC85CE83-41FD-4DFB-B5CA-13B5EC9DB6CE}">
      <dgm:prSet/>
      <dgm:spPr/>
      <dgm:t>
        <a:bodyPr/>
        <a:lstStyle/>
        <a:p>
          <a:endParaRPr lang="x-none"/>
        </a:p>
      </dgm:t>
    </dgm:pt>
    <dgm:pt modelId="{DE93E135-F167-4F31-8CB4-7B0D4AEC3262}">
      <dgm:prSet custT="1"/>
      <dgm:spPr>
        <a:effectLst>
          <a:glow rad="228600">
            <a:schemeClr val="accent1">
              <a:satMod val="175000"/>
              <a:alpha val="40000"/>
            </a:schemeClr>
          </a:glow>
        </a:effectLst>
      </dgm:spPr>
      <dgm:t>
        <a:bodyPr/>
        <a:lstStyle/>
        <a:p>
          <a:r>
            <a:rPr lang="fr-FR" sz="1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Implémentation </a:t>
          </a:r>
        </a:p>
        <a:p>
          <a:r>
            <a:rPr lang="fr-FR" sz="1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et résultats pratiques </a:t>
          </a:r>
        </a:p>
      </dgm:t>
    </dgm:pt>
    <dgm:pt modelId="{E3B4F23B-2FF6-4D91-857B-9CF62FD976F0}" type="parTrans" cxnId="{90142482-B4C6-46E1-A992-084E3CAF68C1}">
      <dgm:prSet/>
      <dgm:spPr/>
      <dgm:t>
        <a:bodyPr/>
        <a:lstStyle/>
        <a:p>
          <a:endParaRPr lang="x-none"/>
        </a:p>
      </dgm:t>
    </dgm:pt>
    <dgm:pt modelId="{511B17F4-2638-4809-AC1F-43424E6A2710}" type="sibTrans" cxnId="{90142482-B4C6-46E1-A992-084E3CAF68C1}">
      <dgm:prSet/>
      <dgm:spPr/>
      <dgm:t>
        <a:bodyPr/>
        <a:lstStyle/>
        <a:p>
          <a:endParaRPr lang="x-none"/>
        </a:p>
      </dgm:t>
    </dgm:pt>
    <dgm:pt modelId="{B51919F4-6B1C-4B03-92FB-C57974BF0117}">
      <dgm:prSet custT="1"/>
      <dgm:spPr>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et perspectives   </a:t>
          </a:r>
          <a:endParaRPr lang="x-none" sz="1400"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55757C39-D50A-4921-9522-849348C3386C}" type="parTrans" cxnId="{04A51B71-B74F-4C1F-94F8-F56AEF745A67}">
      <dgm:prSet/>
      <dgm:spPr/>
      <dgm:t>
        <a:bodyPr/>
        <a:lstStyle/>
        <a:p>
          <a:endParaRPr lang="x-none"/>
        </a:p>
      </dgm:t>
    </dgm:pt>
    <dgm:pt modelId="{220A9BD8-EBFE-41FD-99D1-DB062A4F5D9F}" type="sibTrans" cxnId="{04A51B71-B74F-4C1F-94F8-F56AEF745A67}">
      <dgm:prSet/>
      <dgm:spPr/>
      <dgm:t>
        <a:bodyPr/>
        <a:lstStyle/>
        <a:p>
          <a:endParaRPr lang="x-none"/>
        </a:p>
      </dgm:t>
    </dgm:pt>
    <dgm:pt modelId="{405B5196-5976-45DE-8DFE-384F7B662EEC}" type="pres">
      <dgm:prSet presAssocID="{0502124F-3127-4AE8-8CCD-A291645F7F21}" presName="Name0" presStyleCnt="0">
        <dgm:presLayoutVars>
          <dgm:dir/>
          <dgm:animLvl val="lvl"/>
          <dgm:resizeHandles val="exact"/>
        </dgm:presLayoutVars>
      </dgm:prSet>
      <dgm:spPr/>
    </dgm:pt>
    <dgm:pt modelId="{BE19BABF-FBBE-4D56-93D4-315D5509099B}" type="pres">
      <dgm:prSet presAssocID="{D762358D-ECDC-4C03-B689-DE934D446661}" presName="parTxOnly" presStyleLbl="node1" presStyleIdx="0" presStyleCnt="7" custScaleX="105159" custScaleY="91981">
        <dgm:presLayoutVars>
          <dgm:chMax val="0"/>
          <dgm:chPref val="0"/>
          <dgm:bulletEnabled val="1"/>
        </dgm:presLayoutVars>
      </dgm:prSet>
      <dgm:spPr/>
    </dgm:pt>
    <dgm:pt modelId="{DD27807F-1092-452F-8DE3-0D10E16D7B62}" type="pres">
      <dgm:prSet presAssocID="{D1EFD7C8-A2A9-4D87-80A8-9334DBFF6AAB}" presName="parTxOnlySpace" presStyleCnt="0"/>
      <dgm:spPr/>
    </dgm:pt>
    <dgm:pt modelId="{FCA135E9-7F53-4508-A06F-6D2A37C94887}" type="pres">
      <dgm:prSet presAssocID="{A8C8A7CC-C781-4758-A863-E2C9E7EA8957}" presName="parTxOnly" presStyleLbl="node1" presStyleIdx="1" presStyleCnt="7" custScaleX="118072">
        <dgm:presLayoutVars>
          <dgm:chMax val="0"/>
          <dgm:chPref val="0"/>
          <dgm:bulletEnabled val="1"/>
        </dgm:presLayoutVars>
      </dgm:prSet>
      <dgm:spPr/>
    </dgm:pt>
    <dgm:pt modelId="{6CF7C2BB-2554-4133-8ECF-78221B99A5E6}" type="pres">
      <dgm:prSet presAssocID="{3DBEAD3B-D54C-4C72-BF80-B8C80472E03F}" presName="parTxOnlySpace" presStyleCnt="0"/>
      <dgm:spPr/>
    </dgm:pt>
    <dgm:pt modelId="{9A3A2F81-57CE-4753-8591-D4F18B308396}" type="pres">
      <dgm:prSet presAssocID="{AD613516-878F-41BC-81DA-33957805E184}" presName="parTxOnly" presStyleLbl="node1" presStyleIdx="2" presStyleCnt="7" custScaleX="94334" custScaleY="98209">
        <dgm:presLayoutVars>
          <dgm:chMax val="0"/>
          <dgm:chPref val="0"/>
          <dgm:bulletEnabled val="1"/>
        </dgm:presLayoutVars>
      </dgm:prSet>
      <dgm:spPr/>
    </dgm:pt>
    <dgm:pt modelId="{ED5CAAD0-F2A5-4749-BA1B-38C11C96EB44}" type="pres">
      <dgm:prSet presAssocID="{820EDF41-8514-45E0-AA15-C9E5FA925DAB}" presName="parTxOnlySpace" presStyleCnt="0"/>
      <dgm:spPr/>
    </dgm:pt>
    <dgm:pt modelId="{3DE5B971-854B-4BA8-BEFC-30CA262106E2}" type="pres">
      <dgm:prSet presAssocID="{835A03C2-369D-42E1-91EC-E0F942C8D7E2}" presName="parTxOnly" presStyleLbl="node1" presStyleIdx="3" presStyleCnt="7">
        <dgm:presLayoutVars>
          <dgm:chMax val="0"/>
          <dgm:chPref val="0"/>
          <dgm:bulletEnabled val="1"/>
        </dgm:presLayoutVars>
      </dgm:prSet>
      <dgm:spPr/>
    </dgm:pt>
    <dgm:pt modelId="{1E71457F-72E6-423B-9B04-88AC8CCF0ECB}" type="pres">
      <dgm:prSet presAssocID="{46CCC108-1654-4C7B-860D-133B7CE55C8F}" presName="parTxOnlySpace" presStyleCnt="0"/>
      <dgm:spPr/>
    </dgm:pt>
    <dgm:pt modelId="{51209881-7CBD-40A2-85CA-EAFDC81D60DA}" type="pres">
      <dgm:prSet presAssocID="{1C1D78DF-A2CB-4C29-8B51-8E7D5E596A7E}" presName="parTxOnly" presStyleLbl="node1" presStyleIdx="4" presStyleCnt="7" custScaleX="110744" custScaleY="104543">
        <dgm:presLayoutVars>
          <dgm:chMax val="0"/>
          <dgm:chPref val="0"/>
          <dgm:bulletEnabled val="1"/>
        </dgm:presLayoutVars>
      </dgm:prSet>
      <dgm:spPr/>
    </dgm:pt>
    <dgm:pt modelId="{483E983F-FB17-4CDD-9479-E68C45AE7A24}" type="pres">
      <dgm:prSet presAssocID="{15870038-2961-43C9-9363-0F159E2BE28E}" presName="parTxOnlySpace" presStyleCnt="0"/>
      <dgm:spPr/>
    </dgm:pt>
    <dgm:pt modelId="{8C8F5648-69B2-4728-8757-88891A796975}" type="pres">
      <dgm:prSet presAssocID="{DE93E135-F167-4F31-8CB4-7B0D4AEC3262}" presName="parTxOnly" presStyleLbl="node1" presStyleIdx="5" presStyleCnt="7" custScaleX="131796" custScaleY="129686">
        <dgm:presLayoutVars>
          <dgm:chMax val="0"/>
          <dgm:chPref val="0"/>
          <dgm:bulletEnabled val="1"/>
        </dgm:presLayoutVars>
      </dgm:prSet>
      <dgm:spPr/>
    </dgm:pt>
    <dgm:pt modelId="{A2E2DADE-ECCE-4B38-9F24-AB4171B5DD28}" type="pres">
      <dgm:prSet presAssocID="{511B17F4-2638-4809-AC1F-43424E6A2710}" presName="parTxOnlySpace" presStyleCnt="0"/>
      <dgm:spPr/>
    </dgm:pt>
    <dgm:pt modelId="{A3C8A4A7-C3BE-49ED-81D1-1C26A8DC4BF7}" type="pres">
      <dgm:prSet presAssocID="{B51919F4-6B1C-4B03-92FB-C57974BF0117}" presName="parTxOnly" presStyleLbl="node1" presStyleIdx="6" presStyleCnt="7">
        <dgm:presLayoutVars>
          <dgm:chMax val="0"/>
          <dgm:chPref val="0"/>
          <dgm:bulletEnabled val="1"/>
        </dgm:presLayoutVars>
      </dgm:prSet>
      <dgm:spPr/>
    </dgm:pt>
  </dgm:ptLst>
  <dgm:cxnLst>
    <dgm:cxn modelId="{AAC0C717-1FB5-49A2-9F29-057E1BD6E332}" srcId="{0502124F-3127-4AE8-8CCD-A291645F7F21}" destId="{D762358D-ECDC-4C03-B689-DE934D446661}" srcOrd="0" destOrd="0" parTransId="{4EEBB635-D518-4098-A135-7A689AFC5BB6}" sibTransId="{D1EFD7C8-A2A9-4D87-80A8-9334DBFF6AAB}"/>
    <dgm:cxn modelId="{3F1F372F-58C1-4396-AEF1-71200896E5E7}" type="presOf" srcId="{A8C8A7CC-C781-4758-A863-E2C9E7EA8957}" destId="{FCA135E9-7F53-4508-A06F-6D2A37C94887}" srcOrd="0" destOrd="0" presId="urn:microsoft.com/office/officeart/2005/8/layout/chevron1"/>
    <dgm:cxn modelId="{BB31D638-CEE6-4F49-A647-40DCC1E43533}" type="presOf" srcId="{1C1D78DF-A2CB-4C29-8B51-8E7D5E596A7E}" destId="{51209881-7CBD-40A2-85CA-EAFDC81D60DA}" srcOrd="0" destOrd="0" presId="urn:microsoft.com/office/officeart/2005/8/layout/chevron1"/>
    <dgm:cxn modelId="{D426854B-9810-4F9B-A6D6-2231C943F0CE}" type="presOf" srcId="{DE93E135-F167-4F31-8CB4-7B0D4AEC3262}" destId="{8C8F5648-69B2-4728-8757-88891A796975}" srcOrd="0" destOrd="0" presId="urn:microsoft.com/office/officeart/2005/8/layout/chevron1"/>
    <dgm:cxn modelId="{04A51B71-B74F-4C1F-94F8-F56AEF745A67}" srcId="{0502124F-3127-4AE8-8CCD-A291645F7F21}" destId="{B51919F4-6B1C-4B03-92FB-C57974BF0117}" srcOrd="6" destOrd="0" parTransId="{55757C39-D50A-4921-9522-849348C3386C}" sibTransId="{220A9BD8-EBFE-41FD-99D1-DB062A4F5D9F}"/>
    <dgm:cxn modelId="{B316E152-428D-4294-A069-9B42ED22C562}" srcId="{0502124F-3127-4AE8-8CCD-A291645F7F21}" destId="{AD613516-878F-41BC-81DA-33957805E184}" srcOrd="2" destOrd="0" parTransId="{BAF65F6C-DBE2-4870-8A45-33488121A715}" sibTransId="{820EDF41-8514-45E0-AA15-C9E5FA925DAB}"/>
    <dgm:cxn modelId="{9E511E75-DB7F-44A9-8787-2978A8C8EA69}" type="presOf" srcId="{835A03C2-369D-42E1-91EC-E0F942C8D7E2}" destId="{3DE5B971-854B-4BA8-BEFC-30CA262106E2}" srcOrd="0" destOrd="0" presId="urn:microsoft.com/office/officeart/2005/8/layout/chevron1"/>
    <dgm:cxn modelId="{90142482-B4C6-46E1-A992-084E3CAF68C1}" srcId="{0502124F-3127-4AE8-8CCD-A291645F7F21}" destId="{DE93E135-F167-4F31-8CB4-7B0D4AEC3262}" srcOrd="5" destOrd="0" parTransId="{E3B4F23B-2FF6-4D91-857B-9CF62FD976F0}" sibTransId="{511B17F4-2638-4809-AC1F-43424E6A2710}"/>
    <dgm:cxn modelId="{BC85CE83-41FD-4DFB-B5CA-13B5EC9DB6CE}" srcId="{0502124F-3127-4AE8-8CCD-A291645F7F21}" destId="{1C1D78DF-A2CB-4C29-8B51-8E7D5E596A7E}" srcOrd="4" destOrd="0" parTransId="{35384A41-572B-4339-9E27-A6B24A1BE738}" sibTransId="{15870038-2961-43C9-9363-0F159E2BE28E}"/>
    <dgm:cxn modelId="{9AC71595-9C11-4495-B051-50F239211706}" type="presOf" srcId="{AD613516-878F-41BC-81DA-33957805E184}" destId="{9A3A2F81-57CE-4753-8591-D4F18B308396}" srcOrd="0" destOrd="0" presId="urn:microsoft.com/office/officeart/2005/8/layout/chevron1"/>
    <dgm:cxn modelId="{C6DC809E-5E33-4387-93E5-224C7687DBC0}" srcId="{0502124F-3127-4AE8-8CCD-A291645F7F21}" destId="{835A03C2-369D-42E1-91EC-E0F942C8D7E2}" srcOrd="3" destOrd="0" parTransId="{C9740946-EC34-4474-BA03-35ACF028CD65}" sibTransId="{46CCC108-1654-4C7B-860D-133B7CE55C8F}"/>
    <dgm:cxn modelId="{88A979AC-35B4-4FAF-A5D8-7D4040543C87}" type="presOf" srcId="{D762358D-ECDC-4C03-B689-DE934D446661}" destId="{BE19BABF-FBBE-4D56-93D4-315D5509099B}" srcOrd="0" destOrd="0" presId="urn:microsoft.com/office/officeart/2005/8/layout/chevron1"/>
    <dgm:cxn modelId="{159A14AE-4D03-4A06-9566-3715D391FF96}" srcId="{0502124F-3127-4AE8-8CCD-A291645F7F21}" destId="{A8C8A7CC-C781-4758-A863-E2C9E7EA8957}" srcOrd="1" destOrd="0" parTransId="{4493AB72-5CD0-4203-828B-D6C58DB17090}" sibTransId="{3DBEAD3B-D54C-4C72-BF80-B8C80472E03F}"/>
    <dgm:cxn modelId="{DC1071CD-E228-4759-96F9-8ACCFF26929D}" type="presOf" srcId="{B51919F4-6B1C-4B03-92FB-C57974BF0117}" destId="{A3C8A4A7-C3BE-49ED-81D1-1C26A8DC4BF7}" srcOrd="0" destOrd="0" presId="urn:microsoft.com/office/officeart/2005/8/layout/chevron1"/>
    <dgm:cxn modelId="{46B636D1-32D6-4B95-8076-D846FAB094BD}" type="presOf" srcId="{0502124F-3127-4AE8-8CCD-A291645F7F21}" destId="{405B5196-5976-45DE-8DFE-384F7B662EEC}" srcOrd="0" destOrd="0" presId="urn:microsoft.com/office/officeart/2005/8/layout/chevron1"/>
    <dgm:cxn modelId="{66396A46-4F61-489E-B581-E7959419A0BE}" type="presParOf" srcId="{405B5196-5976-45DE-8DFE-384F7B662EEC}" destId="{BE19BABF-FBBE-4D56-93D4-315D5509099B}" srcOrd="0" destOrd="0" presId="urn:microsoft.com/office/officeart/2005/8/layout/chevron1"/>
    <dgm:cxn modelId="{249227EF-67CD-480F-9AFF-E58E6F1AEFF4}" type="presParOf" srcId="{405B5196-5976-45DE-8DFE-384F7B662EEC}" destId="{DD27807F-1092-452F-8DE3-0D10E16D7B62}" srcOrd="1" destOrd="0" presId="urn:microsoft.com/office/officeart/2005/8/layout/chevron1"/>
    <dgm:cxn modelId="{069B0574-AA4B-42E9-AEDC-27B3E1D49B54}" type="presParOf" srcId="{405B5196-5976-45DE-8DFE-384F7B662EEC}" destId="{FCA135E9-7F53-4508-A06F-6D2A37C94887}" srcOrd="2" destOrd="0" presId="urn:microsoft.com/office/officeart/2005/8/layout/chevron1"/>
    <dgm:cxn modelId="{566CA7C1-39A4-4BDE-8E86-AE8CBAF055D0}" type="presParOf" srcId="{405B5196-5976-45DE-8DFE-384F7B662EEC}" destId="{6CF7C2BB-2554-4133-8ECF-78221B99A5E6}" srcOrd="3" destOrd="0" presId="urn:microsoft.com/office/officeart/2005/8/layout/chevron1"/>
    <dgm:cxn modelId="{B766379E-E8D9-4106-9FA7-9E6903EF61EA}" type="presParOf" srcId="{405B5196-5976-45DE-8DFE-384F7B662EEC}" destId="{9A3A2F81-57CE-4753-8591-D4F18B308396}" srcOrd="4" destOrd="0" presId="urn:microsoft.com/office/officeart/2005/8/layout/chevron1"/>
    <dgm:cxn modelId="{B6172C33-A4E8-4CA8-8B66-0A4C659BEAA5}" type="presParOf" srcId="{405B5196-5976-45DE-8DFE-384F7B662EEC}" destId="{ED5CAAD0-F2A5-4749-BA1B-38C11C96EB44}" srcOrd="5" destOrd="0" presId="urn:microsoft.com/office/officeart/2005/8/layout/chevron1"/>
    <dgm:cxn modelId="{E6599849-189D-4D40-A1E4-BF6585B0C698}" type="presParOf" srcId="{405B5196-5976-45DE-8DFE-384F7B662EEC}" destId="{3DE5B971-854B-4BA8-BEFC-30CA262106E2}" srcOrd="6" destOrd="0" presId="urn:microsoft.com/office/officeart/2005/8/layout/chevron1"/>
    <dgm:cxn modelId="{FB6E4883-6F30-4B94-AB2D-C9C6EE9371E8}" type="presParOf" srcId="{405B5196-5976-45DE-8DFE-384F7B662EEC}" destId="{1E71457F-72E6-423B-9B04-88AC8CCF0ECB}" srcOrd="7" destOrd="0" presId="urn:microsoft.com/office/officeart/2005/8/layout/chevron1"/>
    <dgm:cxn modelId="{2504ED12-DAE3-4C80-99A9-F415385D8994}" type="presParOf" srcId="{405B5196-5976-45DE-8DFE-384F7B662EEC}" destId="{51209881-7CBD-40A2-85CA-EAFDC81D60DA}" srcOrd="8" destOrd="0" presId="urn:microsoft.com/office/officeart/2005/8/layout/chevron1"/>
    <dgm:cxn modelId="{FA1685D2-50E8-4F97-AF96-FDD563BDCABB}" type="presParOf" srcId="{405B5196-5976-45DE-8DFE-384F7B662EEC}" destId="{483E983F-FB17-4CDD-9479-E68C45AE7A24}" srcOrd="9" destOrd="0" presId="urn:microsoft.com/office/officeart/2005/8/layout/chevron1"/>
    <dgm:cxn modelId="{D6B34A48-3487-40BA-9D97-ADA53ECCFDA4}" type="presParOf" srcId="{405B5196-5976-45DE-8DFE-384F7B662EEC}" destId="{8C8F5648-69B2-4728-8757-88891A796975}" srcOrd="10" destOrd="0" presId="urn:microsoft.com/office/officeart/2005/8/layout/chevron1"/>
    <dgm:cxn modelId="{8FF97E63-10B2-489A-8BA9-BB01CEF46479}" type="presParOf" srcId="{405B5196-5976-45DE-8DFE-384F7B662EEC}" destId="{A2E2DADE-ECCE-4B38-9F24-AB4171B5DD28}" srcOrd="11" destOrd="0" presId="urn:microsoft.com/office/officeart/2005/8/layout/chevron1"/>
    <dgm:cxn modelId="{6D415E29-EC66-4B5E-A60A-761B44EAEA59}" type="presParOf" srcId="{405B5196-5976-45DE-8DFE-384F7B662EEC}" destId="{A3C8A4A7-C3BE-49ED-81D1-1C26A8DC4BF7}"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0502124F-3127-4AE8-8CCD-A291645F7F21}" type="doc">
      <dgm:prSet loTypeId="urn:microsoft.com/office/officeart/2005/8/layout/chevron1" loCatId="process" qsTypeId="urn:microsoft.com/office/officeart/2005/8/quickstyle/simple5" qsCatId="simple" csTypeId="urn:microsoft.com/office/officeart/2005/8/colors/accent1_5" csCatId="accent1" phldr="1"/>
      <dgm:spPr/>
      <dgm:t>
        <a:bodyPr/>
        <a:lstStyle/>
        <a:p>
          <a:endParaRPr lang="x-none"/>
        </a:p>
      </dgm:t>
    </dgm:pt>
    <dgm:pt modelId="{D762358D-ECDC-4C03-B689-DE934D446661}">
      <dgm:prSet custT="1"/>
      <dgm:spPr>
        <a:solidFill>
          <a:schemeClr val="bg2">
            <a:lumMod val="60000"/>
            <a:lumOff val="40000"/>
          </a:schemeClr>
        </a:solidFill>
        <a:ln>
          <a:solidFill>
            <a:schemeClr val="tx2">
              <a:lumMod val="75000"/>
            </a:schemeClr>
          </a:solidFill>
        </a:ln>
        <a:effectLst>
          <a:glow rad="228600">
            <a:schemeClr val="accent2">
              <a:satMod val="175000"/>
              <a:alpha val="40000"/>
            </a:schemeClr>
          </a:glow>
        </a:effectLst>
      </dgm:spPr>
      <dgm:t>
        <a:bodyPr/>
        <a:lstStyle/>
        <a:p>
          <a:pPr algn="r"/>
          <a:r>
            <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dgm:t>
    </dgm:pt>
    <dgm:pt modelId="{4EEBB635-D518-4098-A135-7A689AFC5BB6}" type="parTrans" cxnId="{AAC0C717-1FB5-49A2-9F29-057E1BD6E332}">
      <dgm:prSet/>
      <dgm:spPr/>
      <dgm:t>
        <a:bodyPr/>
        <a:lstStyle/>
        <a:p>
          <a:endParaRPr lang="x-none"/>
        </a:p>
      </dgm:t>
    </dgm:pt>
    <dgm:pt modelId="{D1EFD7C8-A2A9-4D87-80A8-9334DBFF6AAB}" type="sibTrans" cxnId="{AAC0C717-1FB5-49A2-9F29-057E1BD6E332}">
      <dgm:prSet/>
      <dgm:spPr/>
      <dgm:t>
        <a:bodyPr/>
        <a:lstStyle/>
        <a:p>
          <a:endParaRPr lang="x-none"/>
        </a:p>
      </dgm:t>
    </dgm:pt>
    <dgm:pt modelId="{A8C8A7CC-C781-4758-A863-E2C9E7EA8957}">
      <dgm:prSet custT="1"/>
      <dgm:spPr>
        <a:solidFill>
          <a:schemeClr val="bg2">
            <a:lumMod val="60000"/>
            <a:lumOff val="40000"/>
          </a:schemeClr>
        </a:solidFill>
        <a:effectLst>
          <a:glow rad="228600">
            <a:schemeClr val="accent2">
              <a:satMod val="175000"/>
              <a:alpha val="40000"/>
            </a:schemeClr>
          </a:glow>
        </a:effectLst>
      </dgm:spPr>
      <dgm:t>
        <a:bodyPr/>
        <a:lstStyle/>
        <a:p>
          <a:pPr algn="ctr"/>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 approches et problématique</a:t>
          </a:r>
        </a:p>
      </dgm:t>
    </dgm:pt>
    <dgm:pt modelId="{4493AB72-5CD0-4203-828B-D6C58DB17090}" type="parTrans" cxnId="{159A14AE-4D03-4A06-9566-3715D391FF96}">
      <dgm:prSet/>
      <dgm:spPr/>
      <dgm:t>
        <a:bodyPr/>
        <a:lstStyle/>
        <a:p>
          <a:endParaRPr lang="x-none"/>
        </a:p>
      </dgm:t>
    </dgm:pt>
    <dgm:pt modelId="{3DBEAD3B-D54C-4C72-BF80-B8C80472E03F}" type="sibTrans" cxnId="{159A14AE-4D03-4A06-9566-3715D391FF96}">
      <dgm:prSet/>
      <dgm:spPr/>
      <dgm:t>
        <a:bodyPr/>
        <a:lstStyle/>
        <a:p>
          <a:endParaRPr lang="x-none"/>
        </a:p>
      </dgm:t>
    </dgm:pt>
    <dgm:pt modelId="{AD613516-878F-41BC-81DA-33957805E184}">
      <dgm:prSet custT="1"/>
      <dgm:spPr>
        <a:solidFill>
          <a:schemeClr val="bg2">
            <a:lumMod val="60000"/>
            <a:lumOff val="40000"/>
          </a:schemeClr>
        </a:solidFill>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systèmes IHM </a:t>
          </a:r>
        </a:p>
      </dgm:t>
    </dgm:pt>
    <dgm:pt modelId="{BAF65F6C-DBE2-4870-8A45-33488121A715}" type="parTrans" cxnId="{B316E152-428D-4294-A069-9B42ED22C562}">
      <dgm:prSet/>
      <dgm:spPr/>
      <dgm:t>
        <a:bodyPr/>
        <a:lstStyle/>
        <a:p>
          <a:endParaRPr lang="x-none"/>
        </a:p>
      </dgm:t>
    </dgm:pt>
    <dgm:pt modelId="{820EDF41-8514-45E0-AA15-C9E5FA925DAB}" type="sibTrans" cxnId="{B316E152-428D-4294-A069-9B42ED22C562}">
      <dgm:prSet/>
      <dgm:spPr/>
      <dgm:t>
        <a:bodyPr/>
        <a:lstStyle/>
        <a:p>
          <a:endParaRPr lang="x-none"/>
        </a:p>
      </dgm:t>
    </dgm:pt>
    <dgm:pt modelId="{835A03C2-369D-42E1-91EC-E0F942C8D7E2}">
      <dgm:prSet custT="1"/>
      <dgm:spPr>
        <a:solidFill>
          <a:schemeClr val="bg2">
            <a:lumMod val="60000"/>
            <a:lumOff val="40000"/>
          </a:schemeClr>
        </a:solidFill>
        <a:effectLst>
          <a:glow rad="228600">
            <a:schemeClr val="accent2">
              <a:satMod val="175000"/>
              <a:alpha val="40000"/>
            </a:schemeClr>
          </a:glow>
        </a:effectLst>
      </dgm:spPr>
      <dgm:t>
        <a:bodyPr/>
        <a:lstStyle/>
        <a:p>
          <a:r>
            <a:rPr lang="fr-FR" sz="11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INTERFACES</a:t>
          </a:r>
          <a:r>
            <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11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GESTUELLES</a:t>
          </a:r>
          <a:endPar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C9740946-EC34-4474-BA03-35ACF028CD65}" type="parTrans" cxnId="{C6DC809E-5E33-4387-93E5-224C7687DBC0}">
      <dgm:prSet/>
      <dgm:spPr/>
      <dgm:t>
        <a:bodyPr/>
        <a:lstStyle/>
        <a:p>
          <a:endParaRPr lang="x-none"/>
        </a:p>
      </dgm:t>
    </dgm:pt>
    <dgm:pt modelId="{46CCC108-1654-4C7B-860D-133B7CE55C8F}" type="sibTrans" cxnId="{C6DC809E-5E33-4387-93E5-224C7687DBC0}">
      <dgm:prSet/>
      <dgm:spPr/>
      <dgm:t>
        <a:bodyPr/>
        <a:lstStyle/>
        <a:p>
          <a:endParaRPr lang="x-none"/>
        </a:p>
      </dgm:t>
    </dgm:pt>
    <dgm:pt modelId="{1C1D78DF-A2CB-4C29-8B51-8E7D5E596A7E}">
      <dgm:prSet custT="1"/>
      <dgm:spPr>
        <a:solidFill>
          <a:schemeClr val="bg2">
            <a:lumMod val="60000"/>
            <a:lumOff val="40000"/>
          </a:schemeClr>
        </a:solidFill>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du système proposé</a:t>
          </a:r>
        </a:p>
      </dgm:t>
    </dgm:pt>
    <dgm:pt modelId="{35384A41-572B-4339-9E27-A6B24A1BE738}" type="parTrans" cxnId="{BC85CE83-41FD-4DFB-B5CA-13B5EC9DB6CE}">
      <dgm:prSet/>
      <dgm:spPr/>
      <dgm:t>
        <a:bodyPr/>
        <a:lstStyle/>
        <a:p>
          <a:endParaRPr lang="x-none"/>
        </a:p>
      </dgm:t>
    </dgm:pt>
    <dgm:pt modelId="{15870038-2961-43C9-9363-0F159E2BE28E}" type="sibTrans" cxnId="{BC85CE83-41FD-4DFB-B5CA-13B5EC9DB6CE}">
      <dgm:prSet/>
      <dgm:spPr/>
      <dgm:t>
        <a:bodyPr/>
        <a:lstStyle/>
        <a:p>
          <a:endParaRPr lang="x-none"/>
        </a:p>
      </dgm:t>
    </dgm:pt>
    <dgm:pt modelId="{DE93E135-F167-4F31-8CB4-7B0D4AEC3262}">
      <dgm:prSet custT="1"/>
      <dgm:spPr>
        <a:effectLst>
          <a:glow rad="228600">
            <a:schemeClr val="accent1">
              <a:satMod val="175000"/>
              <a:alpha val="40000"/>
            </a:schemeClr>
          </a:glow>
        </a:effectLst>
      </dgm:spPr>
      <dgm:t>
        <a:bodyPr/>
        <a:lstStyle/>
        <a:p>
          <a:r>
            <a:rPr lang="fr-FR" sz="1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Implémentation </a:t>
          </a:r>
        </a:p>
        <a:p>
          <a:r>
            <a:rPr lang="fr-FR" sz="1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et résultats pratiques </a:t>
          </a:r>
        </a:p>
      </dgm:t>
    </dgm:pt>
    <dgm:pt modelId="{E3B4F23B-2FF6-4D91-857B-9CF62FD976F0}" type="parTrans" cxnId="{90142482-B4C6-46E1-A992-084E3CAF68C1}">
      <dgm:prSet/>
      <dgm:spPr/>
      <dgm:t>
        <a:bodyPr/>
        <a:lstStyle/>
        <a:p>
          <a:endParaRPr lang="x-none"/>
        </a:p>
      </dgm:t>
    </dgm:pt>
    <dgm:pt modelId="{511B17F4-2638-4809-AC1F-43424E6A2710}" type="sibTrans" cxnId="{90142482-B4C6-46E1-A992-084E3CAF68C1}">
      <dgm:prSet/>
      <dgm:spPr/>
      <dgm:t>
        <a:bodyPr/>
        <a:lstStyle/>
        <a:p>
          <a:endParaRPr lang="x-none"/>
        </a:p>
      </dgm:t>
    </dgm:pt>
    <dgm:pt modelId="{B51919F4-6B1C-4B03-92FB-C57974BF0117}">
      <dgm:prSet custT="1"/>
      <dgm:spPr>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et perspectives   </a:t>
          </a:r>
          <a:endParaRPr lang="x-none" sz="1400"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55757C39-D50A-4921-9522-849348C3386C}" type="parTrans" cxnId="{04A51B71-B74F-4C1F-94F8-F56AEF745A67}">
      <dgm:prSet/>
      <dgm:spPr/>
      <dgm:t>
        <a:bodyPr/>
        <a:lstStyle/>
        <a:p>
          <a:endParaRPr lang="x-none"/>
        </a:p>
      </dgm:t>
    </dgm:pt>
    <dgm:pt modelId="{220A9BD8-EBFE-41FD-99D1-DB062A4F5D9F}" type="sibTrans" cxnId="{04A51B71-B74F-4C1F-94F8-F56AEF745A67}">
      <dgm:prSet/>
      <dgm:spPr/>
      <dgm:t>
        <a:bodyPr/>
        <a:lstStyle/>
        <a:p>
          <a:endParaRPr lang="x-none"/>
        </a:p>
      </dgm:t>
    </dgm:pt>
    <dgm:pt modelId="{405B5196-5976-45DE-8DFE-384F7B662EEC}" type="pres">
      <dgm:prSet presAssocID="{0502124F-3127-4AE8-8CCD-A291645F7F21}" presName="Name0" presStyleCnt="0">
        <dgm:presLayoutVars>
          <dgm:dir/>
          <dgm:animLvl val="lvl"/>
          <dgm:resizeHandles val="exact"/>
        </dgm:presLayoutVars>
      </dgm:prSet>
      <dgm:spPr/>
    </dgm:pt>
    <dgm:pt modelId="{BE19BABF-FBBE-4D56-93D4-315D5509099B}" type="pres">
      <dgm:prSet presAssocID="{D762358D-ECDC-4C03-B689-DE934D446661}" presName="parTxOnly" presStyleLbl="node1" presStyleIdx="0" presStyleCnt="7" custScaleX="105159" custScaleY="91981">
        <dgm:presLayoutVars>
          <dgm:chMax val="0"/>
          <dgm:chPref val="0"/>
          <dgm:bulletEnabled val="1"/>
        </dgm:presLayoutVars>
      </dgm:prSet>
      <dgm:spPr/>
    </dgm:pt>
    <dgm:pt modelId="{DD27807F-1092-452F-8DE3-0D10E16D7B62}" type="pres">
      <dgm:prSet presAssocID="{D1EFD7C8-A2A9-4D87-80A8-9334DBFF6AAB}" presName="parTxOnlySpace" presStyleCnt="0"/>
      <dgm:spPr/>
    </dgm:pt>
    <dgm:pt modelId="{FCA135E9-7F53-4508-A06F-6D2A37C94887}" type="pres">
      <dgm:prSet presAssocID="{A8C8A7CC-C781-4758-A863-E2C9E7EA8957}" presName="parTxOnly" presStyleLbl="node1" presStyleIdx="1" presStyleCnt="7" custScaleX="118072">
        <dgm:presLayoutVars>
          <dgm:chMax val="0"/>
          <dgm:chPref val="0"/>
          <dgm:bulletEnabled val="1"/>
        </dgm:presLayoutVars>
      </dgm:prSet>
      <dgm:spPr/>
    </dgm:pt>
    <dgm:pt modelId="{6CF7C2BB-2554-4133-8ECF-78221B99A5E6}" type="pres">
      <dgm:prSet presAssocID="{3DBEAD3B-D54C-4C72-BF80-B8C80472E03F}" presName="parTxOnlySpace" presStyleCnt="0"/>
      <dgm:spPr/>
    </dgm:pt>
    <dgm:pt modelId="{9A3A2F81-57CE-4753-8591-D4F18B308396}" type="pres">
      <dgm:prSet presAssocID="{AD613516-878F-41BC-81DA-33957805E184}" presName="parTxOnly" presStyleLbl="node1" presStyleIdx="2" presStyleCnt="7" custScaleX="94334" custScaleY="98209">
        <dgm:presLayoutVars>
          <dgm:chMax val="0"/>
          <dgm:chPref val="0"/>
          <dgm:bulletEnabled val="1"/>
        </dgm:presLayoutVars>
      </dgm:prSet>
      <dgm:spPr/>
    </dgm:pt>
    <dgm:pt modelId="{ED5CAAD0-F2A5-4749-BA1B-38C11C96EB44}" type="pres">
      <dgm:prSet presAssocID="{820EDF41-8514-45E0-AA15-C9E5FA925DAB}" presName="parTxOnlySpace" presStyleCnt="0"/>
      <dgm:spPr/>
    </dgm:pt>
    <dgm:pt modelId="{3DE5B971-854B-4BA8-BEFC-30CA262106E2}" type="pres">
      <dgm:prSet presAssocID="{835A03C2-369D-42E1-91EC-E0F942C8D7E2}" presName="parTxOnly" presStyleLbl="node1" presStyleIdx="3" presStyleCnt="7">
        <dgm:presLayoutVars>
          <dgm:chMax val="0"/>
          <dgm:chPref val="0"/>
          <dgm:bulletEnabled val="1"/>
        </dgm:presLayoutVars>
      </dgm:prSet>
      <dgm:spPr/>
    </dgm:pt>
    <dgm:pt modelId="{1E71457F-72E6-423B-9B04-88AC8CCF0ECB}" type="pres">
      <dgm:prSet presAssocID="{46CCC108-1654-4C7B-860D-133B7CE55C8F}" presName="parTxOnlySpace" presStyleCnt="0"/>
      <dgm:spPr/>
    </dgm:pt>
    <dgm:pt modelId="{51209881-7CBD-40A2-85CA-EAFDC81D60DA}" type="pres">
      <dgm:prSet presAssocID="{1C1D78DF-A2CB-4C29-8B51-8E7D5E596A7E}" presName="parTxOnly" presStyleLbl="node1" presStyleIdx="4" presStyleCnt="7" custScaleX="110744" custScaleY="104543">
        <dgm:presLayoutVars>
          <dgm:chMax val="0"/>
          <dgm:chPref val="0"/>
          <dgm:bulletEnabled val="1"/>
        </dgm:presLayoutVars>
      </dgm:prSet>
      <dgm:spPr/>
    </dgm:pt>
    <dgm:pt modelId="{483E983F-FB17-4CDD-9479-E68C45AE7A24}" type="pres">
      <dgm:prSet presAssocID="{15870038-2961-43C9-9363-0F159E2BE28E}" presName="parTxOnlySpace" presStyleCnt="0"/>
      <dgm:spPr/>
    </dgm:pt>
    <dgm:pt modelId="{8C8F5648-69B2-4728-8757-88891A796975}" type="pres">
      <dgm:prSet presAssocID="{DE93E135-F167-4F31-8CB4-7B0D4AEC3262}" presName="parTxOnly" presStyleLbl="node1" presStyleIdx="5" presStyleCnt="7" custScaleX="131796" custScaleY="129686">
        <dgm:presLayoutVars>
          <dgm:chMax val="0"/>
          <dgm:chPref val="0"/>
          <dgm:bulletEnabled val="1"/>
        </dgm:presLayoutVars>
      </dgm:prSet>
      <dgm:spPr/>
    </dgm:pt>
    <dgm:pt modelId="{A2E2DADE-ECCE-4B38-9F24-AB4171B5DD28}" type="pres">
      <dgm:prSet presAssocID="{511B17F4-2638-4809-AC1F-43424E6A2710}" presName="parTxOnlySpace" presStyleCnt="0"/>
      <dgm:spPr/>
    </dgm:pt>
    <dgm:pt modelId="{A3C8A4A7-C3BE-49ED-81D1-1C26A8DC4BF7}" type="pres">
      <dgm:prSet presAssocID="{B51919F4-6B1C-4B03-92FB-C57974BF0117}" presName="parTxOnly" presStyleLbl="node1" presStyleIdx="6" presStyleCnt="7">
        <dgm:presLayoutVars>
          <dgm:chMax val="0"/>
          <dgm:chPref val="0"/>
          <dgm:bulletEnabled val="1"/>
        </dgm:presLayoutVars>
      </dgm:prSet>
      <dgm:spPr/>
    </dgm:pt>
  </dgm:ptLst>
  <dgm:cxnLst>
    <dgm:cxn modelId="{AAC0C717-1FB5-49A2-9F29-057E1BD6E332}" srcId="{0502124F-3127-4AE8-8CCD-A291645F7F21}" destId="{D762358D-ECDC-4C03-B689-DE934D446661}" srcOrd="0" destOrd="0" parTransId="{4EEBB635-D518-4098-A135-7A689AFC5BB6}" sibTransId="{D1EFD7C8-A2A9-4D87-80A8-9334DBFF6AAB}"/>
    <dgm:cxn modelId="{3F1F372F-58C1-4396-AEF1-71200896E5E7}" type="presOf" srcId="{A8C8A7CC-C781-4758-A863-E2C9E7EA8957}" destId="{FCA135E9-7F53-4508-A06F-6D2A37C94887}" srcOrd="0" destOrd="0" presId="urn:microsoft.com/office/officeart/2005/8/layout/chevron1"/>
    <dgm:cxn modelId="{BB31D638-CEE6-4F49-A647-40DCC1E43533}" type="presOf" srcId="{1C1D78DF-A2CB-4C29-8B51-8E7D5E596A7E}" destId="{51209881-7CBD-40A2-85CA-EAFDC81D60DA}" srcOrd="0" destOrd="0" presId="urn:microsoft.com/office/officeart/2005/8/layout/chevron1"/>
    <dgm:cxn modelId="{D426854B-9810-4F9B-A6D6-2231C943F0CE}" type="presOf" srcId="{DE93E135-F167-4F31-8CB4-7B0D4AEC3262}" destId="{8C8F5648-69B2-4728-8757-88891A796975}" srcOrd="0" destOrd="0" presId="urn:microsoft.com/office/officeart/2005/8/layout/chevron1"/>
    <dgm:cxn modelId="{04A51B71-B74F-4C1F-94F8-F56AEF745A67}" srcId="{0502124F-3127-4AE8-8CCD-A291645F7F21}" destId="{B51919F4-6B1C-4B03-92FB-C57974BF0117}" srcOrd="6" destOrd="0" parTransId="{55757C39-D50A-4921-9522-849348C3386C}" sibTransId="{220A9BD8-EBFE-41FD-99D1-DB062A4F5D9F}"/>
    <dgm:cxn modelId="{B316E152-428D-4294-A069-9B42ED22C562}" srcId="{0502124F-3127-4AE8-8CCD-A291645F7F21}" destId="{AD613516-878F-41BC-81DA-33957805E184}" srcOrd="2" destOrd="0" parTransId="{BAF65F6C-DBE2-4870-8A45-33488121A715}" sibTransId="{820EDF41-8514-45E0-AA15-C9E5FA925DAB}"/>
    <dgm:cxn modelId="{9E511E75-DB7F-44A9-8787-2978A8C8EA69}" type="presOf" srcId="{835A03C2-369D-42E1-91EC-E0F942C8D7E2}" destId="{3DE5B971-854B-4BA8-BEFC-30CA262106E2}" srcOrd="0" destOrd="0" presId="urn:microsoft.com/office/officeart/2005/8/layout/chevron1"/>
    <dgm:cxn modelId="{90142482-B4C6-46E1-A992-084E3CAF68C1}" srcId="{0502124F-3127-4AE8-8CCD-A291645F7F21}" destId="{DE93E135-F167-4F31-8CB4-7B0D4AEC3262}" srcOrd="5" destOrd="0" parTransId="{E3B4F23B-2FF6-4D91-857B-9CF62FD976F0}" sibTransId="{511B17F4-2638-4809-AC1F-43424E6A2710}"/>
    <dgm:cxn modelId="{BC85CE83-41FD-4DFB-B5CA-13B5EC9DB6CE}" srcId="{0502124F-3127-4AE8-8CCD-A291645F7F21}" destId="{1C1D78DF-A2CB-4C29-8B51-8E7D5E596A7E}" srcOrd="4" destOrd="0" parTransId="{35384A41-572B-4339-9E27-A6B24A1BE738}" sibTransId="{15870038-2961-43C9-9363-0F159E2BE28E}"/>
    <dgm:cxn modelId="{9AC71595-9C11-4495-B051-50F239211706}" type="presOf" srcId="{AD613516-878F-41BC-81DA-33957805E184}" destId="{9A3A2F81-57CE-4753-8591-D4F18B308396}" srcOrd="0" destOrd="0" presId="urn:microsoft.com/office/officeart/2005/8/layout/chevron1"/>
    <dgm:cxn modelId="{C6DC809E-5E33-4387-93E5-224C7687DBC0}" srcId="{0502124F-3127-4AE8-8CCD-A291645F7F21}" destId="{835A03C2-369D-42E1-91EC-E0F942C8D7E2}" srcOrd="3" destOrd="0" parTransId="{C9740946-EC34-4474-BA03-35ACF028CD65}" sibTransId="{46CCC108-1654-4C7B-860D-133B7CE55C8F}"/>
    <dgm:cxn modelId="{88A979AC-35B4-4FAF-A5D8-7D4040543C87}" type="presOf" srcId="{D762358D-ECDC-4C03-B689-DE934D446661}" destId="{BE19BABF-FBBE-4D56-93D4-315D5509099B}" srcOrd="0" destOrd="0" presId="urn:microsoft.com/office/officeart/2005/8/layout/chevron1"/>
    <dgm:cxn modelId="{159A14AE-4D03-4A06-9566-3715D391FF96}" srcId="{0502124F-3127-4AE8-8CCD-A291645F7F21}" destId="{A8C8A7CC-C781-4758-A863-E2C9E7EA8957}" srcOrd="1" destOrd="0" parTransId="{4493AB72-5CD0-4203-828B-D6C58DB17090}" sibTransId="{3DBEAD3B-D54C-4C72-BF80-B8C80472E03F}"/>
    <dgm:cxn modelId="{DC1071CD-E228-4759-96F9-8ACCFF26929D}" type="presOf" srcId="{B51919F4-6B1C-4B03-92FB-C57974BF0117}" destId="{A3C8A4A7-C3BE-49ED-81D1-1C26A8DC4BF7}" srcOrd="0" destOrd="0" presId="urn:microsoft.com/office/officeart/2005/8/layout/chevron1"/>
    <dgm:cxn modelId="{46B636D1-32D6-4B95-8076-D846FAB094BD}" type="presOf" srcId="{0502124F-3127-4AE8-8CCD-A291645F7F21}" destId="{405B5196-5976-45DE-8DFE-384F7B662EEC}" srcOrd="0" destOrd="0" presId="urn:microsoft.com/office/officeart/2005/8/layout/chevron1"/>
    <dgm:cxn modelId="{66396A46-4F61-489E-B581-E7959419A0BE}" type="presParOf" srcId="{405B5196-5976-45DE-8DFE-384F7B662EEC}" destId="{BE19BABF-FBBE-4D56-93D4-315D5509099B}" srcOrd="0" destOrd="0" presId="urn:microsoft.com/office/officeart/2005/8/layout/chevron1"/>
    <dgm:cxn modelId="{249227EF-67CD-480F-9AFF-E58E6F1AEFF4}" type="presParOf" srcId="{405B5196-5976-45DE-8DFE-384F7B662EEC}" destId="{DD27807F-1092-452F-8DE3-0D10E16D7B62}" srcOrd="1" destOrd="0" presId="urn:microsoft.com/office/officeart/2005/8/layout/chevron1"/>
    <dgm:cxn modelId="{069B0574-AA4B-42E9-AEDC-27B3E1D49B54}" type="presParOf" srcId="{405B5196-5976-45DE-8DFE-384F7B662EEC}" destId="{FCA135E9-7F53-4508-A06F-6D2A37C94887}" srcOrd="2" destOrd="0" presId="urn:microsoft.com/office/officeart/2005/8/layout/chevron1"/>
    <dgm:cxn modelId="{566CA7C1-39A4-4BDE-8E86-AE8CBAF055D0}" type="presParOf" srcId="{405B5196-5976-45DE-8DFE-384F7B662EEC}" destId="{6CF7C2BB-2554-4133-8ECF-78221B99A5E6}" srcOrd="3" destOrd="0" presId="urn:microsoft.com/office/officeart/2005/8/layout/chevron1"/>
    <dgm:cxn modelId="{B766379E-E8D9-4106-9FA7-9E6903EF61EA}" type="presParOf" srcId="{405B5196-5976-45DE-8DFE-384F7B662EEC}" destId="{9A3A2F81-57CE-4753-8591-D4F18B308396}" srcOrd="4" destOrd="0" presId="urn:microsoft.com/office/officeart/2005/8/layout/chevron1"/>
    <dgm:cxn modelId="{B6172C33-A4E8-4CA8-8B66-0A4C659BEAA5}" type="presParOf" srcId="{405B5196-5976-45DE-8DFE-384F7B662EEC}" destId="{ED5CAAD0-F2A5-4749-BA1B-38C11C96EB44}" srcOrd="5" destOrd="0" presId="urn:microsoft.com/office/officeart/2005/8/layout/chevron1"/>
    <dgm:cxn modelId="{E6599849-189D-4D40-A1E4-BF6585B0C698}" type="presParOf" srcId="{405B5196-5976-45DE-8DFE-384F7B662EEC}" destId="{3DE5B971-854B-4BA8-BEFC-30CA262106E2}" srcOrd="6" destOrd="0" presId="urn:microsoft.com/office/officeart/2005/8/layout/chevron1"/>
    <dgm:cxn modelId="{FB6E4883-6F30-4B94-AB2D-C9C6EE9371E8}" type="presParOf" srcId="{405B5196-5976-45DE-8DFE-384F7B662EEC}" destId="{1E71457F-72E6-423B-9B04-88AC8CCF0ECB}" srcOrd="7" destOrd="0" presId="urn:microsoft.com/office/officeart/2005/8/layout/chevron1"/>
    <dgm:cxn modelId="{2504ED12-DAE3-4C80-99A9-F415385D8994}" type="presParOf" srcId="{405B5196-5976-45DE-8DFE-384F7B662EEC}" destId="{51209881-7CBD-40A2-85CA-EAFDC81D60DA}" srcOrd="8" destOrd="0" presId="urn:microsoft.com/office/officeart/2005/8/layout/chevron1"/>
    <dgm:cxn modelId="{FA1685D2-50E8-4F97-AF96-FDD563BDCABB}" type="presParOf" srcId="{405B5196-5976-45DE-8DFE-384F7B662EEC}" destId="{483E983F-FB17-4CDD-9479-E68C45AE7A24}" srcOrd="9" destOrd="0" presId="urn:microsoft.com/office/officeart/2005/8/layout/chevron1"/>
    <dgm:cxn modelId="{D6B34A48-3487-40BA-9D97-ADA53ECCFDA4}" type="presParOf" srcId="{405B5196-5976-45DE-8DFE-384F7B662EEC}" destId="{8C8F5648-69B2-4728-8757-88891A796975}" srcOrd="10" destOrd="0" presId="urn:microsoft.com/office/officeart/2005/8/layout/chevron1"/>
    <dgm:cxn modelId="{8FF97E63-10B2-489A-8BA9-BB01CEF46479}" type="presParOf" srcId="{405B5196-5976-45DE-8DFE-384F7B662EEC}" destId="{A2E2DADE-ECCE-4B38-9F24-AB4171B5DD28}" srcOrd="11" destOrd="0" presId="urn:microsoft.com/office/officeart/2005/8/layout/chevron1"/>
    <dgm:cxn modelId="{6D415E29-EC66-4B5E-A60A-761B44EAEA59}" type="presParOf" srcId="{405B5196-5976-45DE-8DFE-384F7B662EEC}" destId="{A3C8A4A7-C3BE-49ED-81D1-1C26A8DC4BF7}" srcOrd="12"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0502124F-3127-4AE8-8CCD-A291645F7F21}" type="doc">
      <dgm:prSet loTypeId="urn:microsoft.com/office/officeart/2005/8/layout/chevron1" loCatId="process" qsTypeId="urn:microsoft.com/office/officeart/2005/8/quickstyle/simple5" qsCatId="simple" csTypeId="urn:microsoft.com/office/officeart/2005/8/colors/accent1_5" csCatId="accent1" phldr="1"/>
      <dgm:spPr/>
      <dgm:t>
        <a:bodyPr/>
        <a:lstStyle/>
        <a:p>
          <a:endParaRPr lang="x-none"/>
        </a:p>
      </dgm:t>
    </dgm:pt>
    <dgm:pt modelId="{D762358D-ECDC-4C03-B689-DE934D446661}">
      <dgm:prSet custT="1"/>
      <dgm:spPr>
        <a:solidFill>
          <a:schemeClr val="bg2">
            <a:lumMod val="60000"/>
            <a:lumOff val="40000"/>
          </a:schemeClr>
        </a:solidFill>
        <a:ln>
          <a:solidFill>
            <a:schemeClr val="tx2">
              <a:lumMod val="75000"/>
            </a:schemeClr>
          </a:solidFill>
        </a:ln>
        <a:effectLst>
          <a:glow rad="228600">
            <a:schemeClr val="accent2">
              <a:satMod val="175000"/>
              <a:alpha val="40000"/>
            </a:schemeClr>
          </a:glow>
        </a:effectLst>
      </dgm:spPr>
      <dgm:t>
        <a:bodyPr/>
        <a:lstStyle/>
        <a:p>
          <a:pPr algn="r"/>
          <a:r>
            <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dgm:t>
    </dgm:pt>
    <dgm:pt modelId="{4EEBB635-D518-4098-A135-7A689AFC5BB6}" type="parTrans" cxnId="{AAC0C717-1FB5-49A2-9F29-057E1BD6E332}">
      <dgm:prSet/>
      <dgm:spPr/>
      <dgm:t>
        <a:bodyPr/>
        <a:lstStyle/>
        <a:p>
          <a:endParaRPr lang="x-none"/>
        </a:p>
      </dgm:t>
    </dgm:pt>
    <dgm:pt modelId="{D1EFD7C8-A2A9-4D87-80A8-9334DBFF6AAB}" type="sibTrans" cxnId="{AAC0C717-1FB5-49A2-9F29-057E1BD6E332}">
      <dgm:prSet/>
      <dgm:spPr/>
      <dgm:t>
        <a:bodyPr/>
        <a:lstStyle/>
        <a:p>
          <a:endParaRPr lang="x-none"/>
        </a:p>
      </dgm:t>
    </dgm:pt>
    <dgm:pt modelId="{A8C8A7CC-C781-4758-A863-E2C9E7EA8957}">
      <dgm:prSet custT="1"/>
      <dgm:spPr>
        <a:solidFill>
          <a:schemeClr val="bg2">
            <a:lumMod val="60000"/>
            <a:lumOff val="40000"/>
          </a:schemeClr>
        </a:solidFill>
        <a:effectLst>
          <a:glow rad="228600">
            <a:schemeClr val="accent2">
              <a:satMod val="175000"/>
              <a:alpha val="40000"/>
            </a:schemeClr>
          </a:glow>
        </a:effectLst>
      </dgm:spPr>
      <dgm:t>
        <a:bodyPr/>
        <a:lstStyle/>
        <a:p>
          <a:pPr algn="ctr"/>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 approches et problématique</a:t>
          </a:r>
        </a:p>
      </dgm:t>
    </dgm:pt>
    <dgm:pt modelId="{4493AB72-5CD0-4203-828B-D6C58DB17090}" type="parTrans" cxnId="{159A14AE-4D03-4A06-9566-3715D391FF96}">
      <dgm:prSet/>
      <dgm:spPr/>
      <dgm:t>
        <a:bodyPr/>
        <a:lstStyle/>
        <a:p>
          <a:endParaRPr lang="x-none"/>
        </a:p>
      </dgm:t>
    </dgm:pt>
    <dgm:pt modelId="{3DBEAD3B-D54C-4C72-BF80-B8C80472E03F}" type="sibTrans" cxnId="{159A14AE-4D03-4A06-9566-3715D391FF96}">
      <dgm:prSet/>
      <dgm:spPr/>
      <dgm:t>
        <a:bodyPr/>
        <a:lstStyle/>
        <a:p>
          <a:endParaRPr lang="x-none"/>
        </a:p>
      </dgm:t>
    </dgm:pt>
    <dgm:pt modelId="{AD613516-878F-41BC-81DA-33957805E184}">
      <dgm:prSet custT="1"/>
      <dgm:spPr>
        <a:solidFill>
          <a:schemeClr val="bg2">
            <a:lumMod val="60000"/>
            <a:lumOff val="40000"/>
          </a:schemeClr>
        </a:solidFill>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systèmes IHM </a:t>
          </a:r>
        </a:p>
      </dgm:t>
    </dgm:pt>
    <dgm:pt modelId="{BAF65F6C-DBE2-4870-8A45-33488121A715}" type="parTrans" cxnId="{B316E152-428D-4294-A069-9B42ED22C562}">
      <dgm:prSet/>
      <dgm:spPr/>
      <dgm:t>
        <a:bodyPr/>
        <a:lstStyle/>
        <a:p>
          <a:endParaRPr lang="x-none"/>
        </a:p>
      </dgm:t>
    </dgm:pt>
    <dgm:pt modelId="{820EDF41-8514-45E0-AA15-C9E5FA925DAB}" type="sibTrans" cxnId="{B316E152-428D-4294-A069-9B42ED22C562}">
      <dgm:prSet/>
      <dgm:spPr/>
      <dgm:t>
        <a:bodyPr/>
        <a:lstStyle/>
        <a:p>
          <a:endParaRPr lang="x-none"/>
        </a:p>
      </dgm:t>
    </dgm:pt>
    <dgm:pt modelId="{835A03C2-369D-42E1-91EC-E0F942C8D7E2}">
      <dgm:prSet custT="1"/>
      <dgm:spPr>
        <a:solidFill>
          <a:schemeClr val="bg2">
            <a:lumMod val="60000"/>
            <a:lumOff val="40000"/>
          </a:schemeClr>
        </a:solidFill>
        <a:effectLst>
          <a:glow rad="228600">
            <a:schemeClr val="accent2">
              <a:satMod val="175000"/>
              <a:alpha val="40000"/>
            </a:schemeClr>
          </a:glow>
        </a:effectLst>
      </dgm:spPr>
      <dgm:t>
        <a:bodyPr/>
        <a:lstStyle/>
        <a:p>
          <a:r>
            <a:rPr lang="fr-FR" sz="11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INTERFACES</a:t>
          </a:r>
          <a:r>
            <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11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GESTUELLES</a:t>
          </a:r>
          <a:endPar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C9740946-EC34-4474-BA03-35ACF028CD65}" type="parTrans" cxnId="{C6DC809E-5E33-4387-93E5-224C7687DBC0}">
      <dgm:prSet/>
      <dgm:spPr/>
      <dgm:t>
        <a:bodyPr/>
        <a:lstStyle/>
        <a:p>
          <a:endParaRPr lang="x-none"/>
        </a:p>
      </dgm:t>
    </dgm:pt>
    <dgm:pt modelId="{46CCC108-1654-4C7B-860D-133B7CE55C8F}" type="sibTrans" cxnId="{C6DC809E-5E33-4387-93E5-224C7687DBC0}">
      <dgm:prSet/>
      <dgm:spPr/>
      <dgm:t>
        <a:bodyPr/>
        <a:lstStyle/>
        <a:p>
          <a:endParaRPr lang="x-none"/>
        </a:p>
      </dgm:t>
    </dgm:pt>
    <dgm:pt modelId="{1C1D78DF-A2CB-4C29-8B51-8E7D5E596A7E}">
      <dgm:prSet custT="1"/>
      <dgm:spPr>
        <a:solidFill>
          <a:schemeClr val="bg2">
            <a:lumMod val="60000"/>
            <a:lumOff val="40000"/>
          </a:schemeClr>
        </a:solidFill>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du système proposé</a:t>
          </a:r>
        </a:p>
      </dgm:t>
    </dgm:pt>
    <dgm:pt modelId="{35384A41-572B-4339-9E27-A6B24A1BE738}" type="parTrans" cxnId="{BC85CE83-41FD-4DFB-B5CA-13B5EC9DB6CE}">
      <dgm:prSet/>
      <dgm:spPr/>
      <dgm:t>
        <a:bodyPr/>
        <a:lstStyle/>
        <a:p>
          <a:endParaRPr lang="x-none"/>
        </a:p>
      </dgm:t>
    </dgm:pt>
    <dgm:pt modelId="{15870038-2961-43C9-9363-0F159E2BE28E}" type="sibTrans" cxnId="{BC85CE83-41FD-4DFB-B5CA-13B5EC9DB6CE}">
      <dgm:prSet/>
      <dgm:spPr/>
      <dgm:t>
        <a:bodyPr/>
        <a:lstStyle/>
        <a:p>
          <a:endParaRPr lang="x-none"/>
        </a:p>
      </dgm:t>
    </dgm:pt>
    <dgm:pt modelId="{DE93E135-F167-4F31-8CB4-7B0D4AEC3262}">
      <dgm:prSet custT="1"/>
      <dgm:spPr>
        <a:solidFill>
          <a:schemeClr val="bg2">
            <a:lumMod val="60000"/>
            <a:lumOff val="40000"/>
          </a:schemeClr>
        </a:solidFill>
        <a:effectLst>
          <a:glow rad="228600">
            <a:schemeClr val="accent2">
              <a:satMod val="175000"/>
              <a:alpha val="40000"/>
            </a:schemeClr>
          </a:glow>
        </a:effectLst>
      </dgm:spPr>
      <dgm:t>
        <a:bodyPr/>
        <a:lstStyle/>
        <a:p>
          <a:r>
            <a:rPr lang="fr-FR" sz="1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Implémentation et résultats pratiques </a:t>
          </a:r>
        </a:p>
      </dgm:t>
    </dgm:pt>
    <dgm:pt modelId="{E3B4F23B-2FF6-4D91-857B-9CF62FD976F0}" type="parTrans" cxnId="{90142482-B4C6-46E1-A992-084E3CAF68C1}">
      <dgm:prSet/>
      <dgm:spPr/>
      <dgm:t>
        <a:bodyPr/>
        <a:lstStyle/>
        <a:p>
          <a:endParaRPr lang="x-none"/>
        </a:p>
      </dgm:t>
    </dgm:pt>
    <dgm:pt modelId="{511B17F4-2638-4809-AC1F-43424E6A2710}" type="sibTrans" cxnId="{90142482-B4C6-46E1-A992-084E3CAF68C1}">
      <dgm:prSet/>
      <dgm:spPr/>
      <dgm:t>
        <a:bodyPr/>
        <a:lstStyle/>
        <a:p>
          <a:endParaRPr lang="x-none"/>
        </a:p>
      </dgm:t>
    </dgm:pt>
    <dgm:pt modelId="{B51919F4-6B1C-4B03-92FB-C57974BF0117}">
      <dgm:prSet custT="1"/>
      <dgm:spPr>
        <a:effectLst>
          <a:glow rad="228600">
            <a:schemeClr val="accent1">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et perspectives   </a:t>
          </a:r>
          <a:endParaRPr lang="x-none" sz="1400"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55757C39-D50A-4921-9522-849348C3386C}" type="parTrans" cxnId="{04A51B71-B74F-4C1F-94F8-F56AEF745A67}">
      <dgm:prSet/>
      <dgm:spPr/>
      <dgm:t>
        <a:bodyPr/>
        <a:lstStyle/>
        <a:p>
          <a:endParaRPr lang="x-none"/>
        </a:p>
      </dgm:t>
    </dgm:pt>
    <dgm:pt modelId="{220A9BD8-EBFE-41FD-99D1-DB062A4F5D9F}" type="sibTrans" cxnId="{04A51B71-B74F-4C1F-94F8-F56AEF745A67}">
      <dgm:prSet/>
      <dgm:spPr/>
      <dgm:t>
        <a:bodyPr/>
        <a:lstStyle/>
        <a:p>
          <a:endParaRPr lang="x-none"/>
        </a:p>
      </dgm:t>
    </dgm:pt>
    <dgm:pt modelId="{405B5196-5976-45DE-8DFE-384F7B662EEC}" type="pres">
      <dgm:prSet presAssocID="{0502124F-3127-4AE8-8CCD-A291645F7F21}" presName="Name0" presStyleCnt="0">
        <dgm:presLayoutVars>
          <dgm:dir/>
          <dgm:animLvl val="lvl"/>
          <dgm:resizeHandles val="exact"/>
        </dgm:presLayoutVars>
      </dgm:prSet>
      <dgm:spPr/>
    </dgm:pt>
    <dgm:pt modelId="{BE19BABF-FBBE-4D56-93D4-315D5509099B}" type="pres">
      <dgm:prSet presAssocID="{D762358D-ECDC-4C03-B689-DE934D446661}" presName="parTxOnly" presStyleLbl="node1" presStyleIdx="0" presStyleCnt="7" custScaleX="105159" custScaleY="91981">
        <dgm:presLayoutVars>
          <dgm:chMax val="0"/>
          <dgm:chPref val="0"/>
          <dgm:bulletEnabled val="1"/>
        </dgm:presLayoutVars>
      </dgm:prSet>
      <dgm:spPr/>
    </dgm:pt>
    <dgm:pt modelId="{DD27807F-1092-452F-8DE3-0D10E16D7B62}" type="pres">
      <dgm:prSet presAssocID="{D1EFD7C8-A2A9-4D87-80A8-9334DBFF6AAB}" presName="parTxOnlySpace" presStyleCnt="0"/>
      <dgm:spPr/>
    </dgm:pt>
    <dgm:pt modelId="{FCA135E9-7F53-4508-A06F-6D2A37C94887}" type="pres">
      <dgm:prSet presAssocID="{A8C8A7CC-C781-4758-A863-E2C9E7EA8957}" presName="parTxOnly" presStyleLbl="node1" presStyleIdx="1" presStyleCnt="7" custScaleX="112820" custScaleY="105714">
        <dgm:presLayoutVars>
          <dgm:chMax val="0"/>
          <dgm:chPref val="0"/>
          <dgm:bulletEnabled val="1"/>
        </dgm:presLayoutVars>
      </dgm:prSet>
      <dgm:spPr/>
    </dgm:pt>
    <dgm:pt modelId="{6CF7C2BB-2554-4133-8ECF-78221B99A5E6}" type="pres">
      <dgm:prSet presAssocID="{3DBEAD3B-D54C-4C72-BF80-B8C80472E03F}" presName="parTxOnlySpace" presStyleCnt="0"/>
      <dgm:spPr/>
    </dgm:pt>
    <dgm:pt modelId="{9A3A2F81-57CE-4753-8591-D4F18B308396}" type="pres">
      <dgm:prSet presAssocID="{AD613516-878F-41BC-81DA-33957805E184}" presName="parTxOnly" presStyleLbl="node1" presStyleIdx="2" presStyleCnt="7" custScaleX="94334" custScaleY="98209">
        <dgm:presLayoutVars>
          <dgm:chMax val="0"/>
          <dgm:chPref val="0"/>
          <dgm:bulletEnabled val="1"/>
        </dgm:presLayoutVars>
      </dgm:prSet>
      <dgm:spPr/>
    </dgm:pt>
    <dgm:pt modelId="{ED5CAAD0-F2A5-4749-BA1B-38C11C96EB44}" type="pres">
      <dgm:prSet presAssocID="{820EDF41-8514-45E0-AA15-C9E5FA925DAB}" presName="parTxOnlySpace" presStyleCnt="0"/>
      <dgm:spPr/>
    </dgm:pt>
    <dgm:pt modelId="{3DE5B971-854B-4BA8-BEFC-30CA262106E2}" type="pres">
      <dgm:prSet presAssocID="{835A03C2-369D-42E1-91EC-E0F942C8D7E2}" presName="parTxOnly" presStyleLbl="node1" presStyleIdx="3" presStyleCnt="7">
        <dgm:presLayoutVars>
          <dgm:chMax val="0"/>
          <dgm:chPref val="0"/>
          <dgm:bulletEnabled val="1"/>
        </dgm:presLayoutVars>
      </dgm:prSet>
      <dgm:spPr/>
    </dgm:pt>
    <dgm:pt modelId="{1E71457F-72E6-423B-9B04-88AC8CCF0ECB}" type="pres">
      <dgm:prSet presAssocID="{46CCC108-1654-4C7B-860D-133B7CE55C8F}" presName="parTxOnlySpace" presStyleCnt="0"/>
      <dgm:spPr/>
    </dgm:pt>
    <dgm:pt modelId="{51209881-7CBD-40A2-85CA-EAFDC81D60DA}" type="pres">
      <dgm:prSet presAssocID="{1C1D78DF-A2CB-4C29-8B51-8E7D5E596A7E}" presName="parTxOnly" presStyleLbl="node1" presStyleIdx="4" presStyleCnt="7" custScaleX="114969">
        <dgm:presLayoutVars>
          <dgm:chMax val="0"/>
          <dgm:chPref val="0"/>
          <dgm:bulletEnabled val="1"/>
        </dgm:presLayoutVars>
      </dgm:prSet>
      <dgm:spPr/>
    </dgm:pt>
    <dgm:pt modelId="{483E983F-FB17-4CDD-9479-E68C45AE7A24}" type="pres">
      <dgm:prSet presAssocID="{15870038-2961-43C9-9363-0F159E2BE28E}" presName="parTxOnlySpace" presStyleCnt="0"/>
      <dgm:spPr/>
    </dgm:pt>
    <dgm:pt modelId="{8C8F5648-69B2-4728-8757-88891A796975}" type="pres">
      <dgm:prSet presAssocID="{DE93E135-F167-4F31-8CB4-7B0D4AEC3262}" presName="parTxOnly" presStyleLbl="node1" presStyleIdx="5" presStyleCnt="7" custScaleX="118097">
        <dgm:presLayoutVars>
          <dgm:chMax val="0"/>
          <dgm:chPref val="0"/>
          <dgm:bulletEnabled val="1"/>
        </dgm:presLayoutVars>
      </dgm:prSet>
      <dgm:spPr/>
    </dgm:pt>
    <dgm:pt modelId="{A2E2DADE-ECCE-4B38-9F24-AB4171B5DD28}" type="pres">
      <dgm:prSet presAssocID="{511B17F4-2638-4809-AC1F-43424E6A2710}" presName="parTxOnlySpace" presStyleCnt="0"/>
      <dgm:spPr/>
    </dgm:pt>
    <dgm:pt modelId="{A3C8A4A7-C3BE-49ED-81D1-1C26A8DC4BF7}" type="pres">
      <dgm:prSet presAssocID="{B51919F4-6B1C-4B03-92FB-C57974BF0117}" presName="parTxOnly" presStyleLbl="node1" presStyleIdx="6" presStyleCnt="7" custScaleX="132217" custScaleY="150293">
        <dgm:presLayoutVars>
          <dgm:chMax val="0"/>
          <dgm:chPref val="0"/>
          <dgm:bulletEnabled val="1"/>
        </dgm:presLayoutVars>
      </dgm:prSet>
      <dgm:spPr/>
    </dgm:pt>
  </dgm:ptLst>
  <dgm:cxnLst>
    <dgm:cxn modelId="{AAC0C717-1FB5-49A2-9F29-057E1BD6E332}" srcId="{0502124F-3127-4AE8-8CCD-A291645F7F21}" destId="{D762358D-ECDC-4C03-B689-DE934D446661}" srcOrd="0" destOrd="0" parTransId="{4EEBB635-D518-4098-A135-7A689AFC5BB6}" sibTransId="{D1EFD7C8-A2A9-4D87-80A8-9334DBFF6AAB}"/>
    <dgm:cxn modelId="{65A8C917-499B-4D5F-BEDA-76E30C0F114B}" type="presOf" srcId="{AD613516-878F-41BC-81DA-33957805E184}" destId="{9A3A2F81-57CE-4753-8591-D4F18B308396}" srcOrd="0" destOrd="0" presId="urn:microsoft.com/office/officeart/2005/8/layout/chevron1"/>
    <dgm:cxn modelId="{BADA0A20-D558-4A9C-8BC4-BB815100CE38}" type="presOf" srcId="{B51919F4-6B1C-4B03-92FB-C57974BF0117}" destId="{A3C8A4A7-C3BE-49ED-81D1-1C26A8DC4BF7}" srcOrd="0" destOrd="0" presId="urn:microsoft.com/office/officeart/2005/8/layout/chevron1"/>
    <dgm:cxn modelId="{807E5822-091A-4127-81B5-ECB7D8F7531C}" type="presOf" srcId="{0502124F-3127-4AE8-8CCD-A291645F7F21}" destId="{405B5196-5976-45DE-8DFE-384F7B662EEC}" srcOrd="0" destOrd="0" presId="urn:microsoft.com/office/officeart/2005/8/layout/chevron1"/>
    <dgm:cxn modelId="{AA319228-DCED-4B92-BF2A-8430CA313804}" type="presOf" srcId="{D762358D-ECDC-4C03-B689-DE934D446661}" destId="{BE19BABF-FBBE-4D56-93D4-315D5509099B}" srcOrd="0" destOrd="0" presId="urn:microsoft.com/office/officeart/2005/8/layout/chevron1"/>
    <dgm:cxn modelId="{04A51B71-B74F-4C1F-94F8-F56AEF745A67}" srcId="{0502124F-3127-4AE8-8CCD-A291645F7F21}" destId="{B51919F4-6B1C-4B03-92FB-C57974BF0117}" srcOrd="6" destOrd="0" parTransId="{55757C39-D50A-4921-9522-849348C3386C}" sibTransId="{220A9BD8-EBFE-41FD-99D1-DB062A4F5D9F}"/>
    <dgm:cxn modelId="{B316E152-428D-4294-A069-9B42ED22C562}" srcId="{0502124F-3127-4AE8-8CCD-A291645F7F21}" destId="{AD613516-878F-41BC-81DA-33957805E184}" srcOrd="2" destOrd="0" parTransId="{BAF65F6C-DBE2-4870-8A45-33488121A715}" sibTransId="{820EDF41-8514-45E0-AA15-C9E5FA925DAB}"/>
    <dgm:cxn modelId="{E5843458-7F47-410C-8F30-3F5FBAADF140}" type="presOf" srcId="{835A03C2-369D-42E1-91EC-E0F942C8D7E2}" destId="{3DE5B971-854B-4BA8-BEFC-30CA262106E2}" srcOrd="0" destOrd="0" presId="urn:microsoft.com/office/officeart/2005/8/layout/chevron1"/>
    <dgm:cxn modelId="{7943DF80-1272-4DEE-8A5D-9F97794F8F5A}" type="presOf" srcId="{1C1D78DF-A2CB-4C29-8B51-8E7D5E596A7E}" destId="{51209881-7CBD-40A2-85CA-EAFDC81D60DA}" srcOrd="0" destOrd="0" presId="urn:microsoft.com/office/officeart/2005/8/layout/chevron1"/>
    <dgm:cxn modelId="{90142482-B4C6-46E1-A992-084E3CAF68C1}" srcId="{0502124F-3127-4AE8-8CCD-A291645F7F21}" destId="{DE93E135-F167-4F31-8CB4-7B0D4AEC3262}" srcOrd="5" destOrd="0" parTransId="{E3B4F23B-2FF6-4D91-857B-9CF62FD976F0}" sibTransId="{511B17F4-2638-4809-AC1F-43424E6A2710}"/>
    <dgm:cxn modelId="{BC85CE83-41FD-4DFB-B5CA-13B5EC9DB6CE}" srcId="{0502124F-3127-4AE8-8CCD-A291645F7F21}" destId="{1C1D78DF-A2CB-4C29-8B51-8E7D5E596A7E}" srcOrd="4" destOrd="0" parTransId="{35384A41-572B-4339-9E27-A6B24A1BE738}" sibTransId="{15870038-2961-43C9-9363-0F159E2BE28E}"/>
    <dgm:cxn modelId="{7EB65895-3925-4478-B3C8-CB53647AFFAA}" type="presOf" srcId="{DE93E135-F167-4F31-8CB4-7B0D4AEC3262}" destId="{8C8F5648-69B2-4728-8757-88891A796975}" srcOrd="0" destOrd="0" presId="urn:microsoft.com/office/officeart/2005/8/layout/chevron1"/>
    <dgm:cxn modelId="{C6DC809E-5E33-4387-93E5-224C7687DBC0}" srcId="{0502124F-3127-4AE8-8CCD-A291645F7F21}" destId="{835A03C2-369D-42E1-91EC-E0F942C8D7E2}" srcOrd="3" destOrd="0" parTransId="{C9740946-EC34-4474-BA03-35ACF028CD65}" sibTransId="{46CCC108-1654-4C7B-860D-133B7CE55C8F}"/>
    <dgm:cxn modelId="{159A14AE-4D03-4A06-9566-3715D391FF96}" srcId="{0502124F-3127-4AE8-8CCD-A291645F7F21}" destId="{A8C8A7CC-C781-4758-A863-E2C9E7EA8957}" srcOrd="1" destOrd="0" parTransId="{4493AB72-5CD0-4203-828B-D6C58DB17090}" sibTransId="{3DBEAD3B-D54C-4C72-BF80-B8C80472E03F}"/>
    <dgm:cxn modelId="{A0AD62BA-3396-41C6-BEED-DB84D65E1214}" type="presOf" srcId="{A8C8A7CC-C781-4758-A863-E2C9E7EA8957}" destId="{FCA135E9-7F53-4508-A06F-6D2A37C94887}" srcOrd="0" destOrd="0" presId="urn:microsoft.com/office/officeart/2005/8/layout/chevron1"/>
    <dgm:cxn modelId="{E8EA427C-0935-4706-95E1-F77677B7F012}" type="presParOf" srcId="{405B5196-5976-45DE-8DFE-384F7B662EEC}" destId="{BE19BABF-FBBE-4D56-93D4-315D5509099B}" srcOrd="0" destOrd="0" presId="urn:microsoft.com/office/officeart/2005/8/layout/chevron1"/>
    <dgm:cxn modelId="{0E8F493C-8000-47F6-94DD-6FE50DC6B23B}" type="presParOf" srcId="{405B5196-5976-45DE-8DFE-384F7B662EEC}" destId="{DD27807F-1092-452F-8DE3-0D10E16D7B62}" srcOrd="1" destOrd="0" presId="urn:microsoft.com/office/officeart/2005/8/layout/chevron1"/>
    <dgm:cxn modelId="{BC6A2211-8763-4434-87BE-34D3D4B152F5}" type="presParOf" srcId="{405B5196-5976-45DE-8DFE-384F7B662EEC}" destId="{FCA135E9-7F53-4508-A06F-6D2A37C94887}" srcOrd="2" destOrd="0" presId="urn:microsoft.com/office/officeart/2005/8/layout/chevron1"/>
    <dgm:cxn modelId="{1FBC186B-8295-495C-B005-24970C58C05D}" type="presParOf" srcId="{405B5196-5976-45DE-8DFE-384F7B662EEC}" destId="{6CF7C2BB-2554-4133-8ECF-78221B99A5E6}" srcOrd="3" destOrd="0" presId="urn:microsoft.com/office/officeart/2005/8/layout/chevron1"/>
    <dgm:cxn modelId="{D5E70F9E-04FA-4A0C-85A1-BB512ADE3EE4}" type="presParOf" srcId="{405B5196-5976-45DE-8DFE-384F7B662EEC}" destId="{9A3A2F81-57CE-4753-8591-D4F18B308396}" srcOrd="4" destOrd="0" presId="urn:microsoft.com/office/officeart/2005/8/layout/chevron1"/>
    <dgm:cxn modelId="{2E42ED3B-FA0F-4050-A4BB-251B59958006}" type="presParOf" srcId="{405B5196-5976-45DE-8DFE-384F7B662EEC}" destId="{ED5CAAD0-F2A5-4749-BA1B-38C11C96EB44}" srcOrd="5" destOrd="0" presId="urn:microsoft.com/office/officeart/2005/8/layout/chevron1"/>
    <dgm:cxn modelId="{F74929F6-6843-4472-9AF8-1600E767A9D0}" type="presParOf" srcId="{405B5196-5976-45DE-8DFE-384F7B662EEC}" destId="{3DE5B971-854B-4BA8-BEFC-30CA262106E2}" srcOrd="6" destOrd="0" presId="urn:microsoft.com/office/officeart/2005/8/layout/chevron1"/>
    <dgm:cxn modelId="{F307A5D3-D9B3-4877-8960-0C9413ED41BB}" type="presParOf" srcId="{405B5196-5976-45DE-8DFE-384F7B662EEC}" destId="{1E71457F-72E6-423B-9B04-88AC8CCF0ECB}" srcOrd="7" destOrd="0" presId="urn:microsoft.com/office/officeart/2005/8/layout/chevron1"/>
    <dgm:cxn modelId="{68A08070-A9C0-4749-82E2-1FA810980D37}" type="presParOf" srcId="{405B5196-5976-45DE-8DFE-384F7B662EEC}" destId="{51209881-7CBD-40A2-85CA-EAFDC81D60DA}" srcOrd="8" destOrd="0" presId="urn:microsoft.com/office/officeart/2005/8/layout/chevron1"/>
    <dgm:cxn modelId="{A897CB85-9225-4844-972B-48D1BD3ACE47}" type="presParOf" srcId="{405B5196-5976-45DE-8DFE-384F7B662EEC}" destId="{483E983F-FB17-4CDD-9479-E68C45AE7A24}" srcOrd="9" destOrd="0" presId="urn:microsoft.com/office/officeart/2005/8/layout/chevron1"/>
    <dgm:cxn modelId="{60837BB2-5A94-4F51-8312-AD92112B44EA}" type="presParOf" srcId="{405B5196-5976-45DE-8DFE-384F7B662EEC}" destId="{8C8F5648-69B2-4728-8757-88891A796975}" srcOrd="10" destOrd="0" presId="urn:microsoft.com/office/officeart/2005/8/layout/chevron1"/>
    <dgm:cxn modelId="{034CC0C3-DAE4-468D-8652-0A26F1979004}" type="presParOf" srcId="{405B5196-5976-45DE-8DFE-384F7B662EEC}" destId="{A2E2DADE-ECCE-4B38-9F24-AB4171B5DD28}" srcOrd="11" destOrd="0" presId="urn:microsoft.com/office/officeart/2005/8/layout/chevron1"/>
    <dgm:cxn modelId="{7F6950A8-6E99-4E09-B97C-4730ACFF78E4}" type="presParOf" srcId="{405B5196-5976-45DE-8DFE-384F7B662EEC}" destId="{A3C8A4A7-C3BE-49ED-81D1-1C26A8DC4BF7}"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0502124F-3127-4AE8-8CCD-A291645F7F21}" type="doc">
      <dgm:prSet loTypeId="urn:microsoft.com/office/officeart/2005/8/layout/chevron1" loCatId="process" qsTypeId="urn:microsoft.com/office/officeart/2005/8/quickstyle/simple5" qsCatId="simple" csTypeId="urn:microsoft.com/office/officeart/2005/8/colors/accent1_5" csCatId="accent1" phldr="1"/>
      <dgm:spPr/>
      <dgm:t>
        <a:bodyPr/>
        <a:lstStyle/>
        <a:p>
          <a:endParaRPr lang="x-none"/>
        </a:p>
      </dgm:t>
    </dgm:pt>
    <dgm:pt modelId="{D762358D-ECDC-4C03-B689-DE934D446661}">
      <dgm:prSet custT="1"/>
      <dgm:spPr>
        <a:solidFill>
          <a:schemeClr val="bg2">
            <a:lumMod val="60000"/>
            <a:lumOff val="40000"/>
          </a:schemeClr>
        </a:solidFill>
        <a:ln>
          <a:solidFill>
            <a:schemeClr val="tx2">
              <a:lumMod val="75000"/>
            </a:schemeClr>
          </a:solidFill>
        </a:ln>
        <a:effectLst>
          <a:glow rad="228600">
            <a:schemeClr val="accent2">
              <a:satMod val="175000"/>
              <a:alpha val="40000"/>
            </a:schemeClr>
          </a:glow>
        </a:effectLst>
      </dgm:spPr>
      <dgm:t>
        <a:bodyPr/>
        <a:lstStyle/>
        <a:p>
          <a:pPr algn="r"/>
          <a:r>
            <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dgm:t>
    </dgm:pt>
    <dgm:pt modelId="{4EEBB635-D518-4098-A135-7A689AFC5BB6}" type="parTrans" cxnId="{AAC0C717-1FB5-49A2-9F29-057E1BD6E332}">
      <dgm:prSet/>
      <dgm:spPr/>
      <dgm:t>
        <a:bodyPr/>
        <a:lstStyle/>
        <a:p>
          <a:endParaRPr lang="x-none"/>
        </a:p>
      </dgm:t>
    </dgm:pt>
    <dgm:pt modelId="{D1EFD7C8-A2A9-4D87-80A8-9334DBFF6AAB}" type="sibTrans" cxnId="{AAC0C717-1FB5-49A2-9F29-057E1BD6E332}">
      <dgm:prSet/>
      <dgm:spPr/>
      <dgm:t>
        <a:bodyPr/>
        <a:lstStyle/>
        <a:p>
          <a:endParaRPr lang="x-none"/>
        </a:p>
      </dgm:t>
    </dgm:pt>
    <dgm:pt modelId="{A8C8A7CC-C781-4758-A863-E2C9E7EA8957}">
      <dgm:prSet custT="1"/>
      <dgm:spPr>
        <a:solidFill>
          <a:schemeClr val="bg2">
            <a:lumMod val="60000"/>
            <a:lumOff val="40000"/>
          </a:schemeClr>
        </a:solidFill>
        <a:effectLst>
          <a:glow rad="228600">
            <a:schemeClr val="accent2">
              <a:satMod val="175000"/>
              <a:alpha val="40000"/>
            </a:schemeClr>
          </a:glow>
        </a:effectLst>
      </dgm:spPr>
      <dgm:t>
        <a:bodyPr/>
        <a:lstStyle/>
        <a:p>
          <a:pPr algn="ctr"/>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 approches et problématique</a:t>
          </a:r>
        </a:p>
      </dgm:t>
    </dgm:pt>
    <dgm:pt modelId="{4493AB72-5CD0-4203-828B-D6C58DB17090}" type="parTrans" cxnId="{159A14AE-4D03-4A06-9566-3715D391FF96}">
      <dgm:prSet/>
      <dgm:spPr/>
      <dgm:t>
        <a:bodyPr/>
        <a:lstStyle/>
        <a:p>
          <a:endParaRPr lang="x-none"/>
        </a:p>
      </dgm:t>
    </dgm:pt>
    <dgm:pt modelId="{3DBEAD3B-D54C-4C72-BF80-B8C80472E03F}" type="sibTrans" cxnId="{159A14AE-4D03-4A06-9566-3715D391FF96}">
      <dgm:prSet/>
      <dgm:spPr/>
      <dgm:t>
        <a:bodyPr/>
        <a:lstStyle/>
        <a:p>
          <a:endParaRPr lang="x-none"/>
        </a:p>
      </dgm:t>
    </dgm:pt>
    <dgm:pt modelId="{AD613516-878F-41BC-81DA-33957805E184}">
      <dgm:prSet custT="1"/>
      <dgm:spPr>
        <a:solidFill>
          <a:schemeClr val="bg2">
            <a:lumMod val="60000"/>
            <a:lumOff val="40000"/>
          </a:schemeClr>
        </a:solidFill>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systèmes IHM </a:t>
          </a:r>
        </a:p>
      </dgm:t>
    </dgm:pt>
    <dgm:pt modelId="{BAF65F6C-DBE2-4870-8A45-33488121A715}" type="parTrans" cxnId="{B316E152-428D-4294-A069-9B42ED22C562}">
      <dgm:prSet/>
      <dgm:spPr/>
      <dgm:t>
        <a:bodyPr/>
        <a:lstStyle/>
        <a:p>
          <a:endParaRPr lang="x-none"/>
        </a:p>
      </dgm:t>
    </dgm:pt>
    <dgm:pt modelId="{820EDF41-8514-45E0-AA15-C9E5FA925DAB}" type="sibTrans" cxnId="{B316E152-428D-4294-A069-9B42ED22C562}">
      <dgm:prSet/>
      <dgm:spPr/>
      <dgm:t>
        <a:bodyPr/>
        <a:lstStyle/>
        <a:p>
          <a:endParaRPr lang="x-none"/>
        </a:p>
      </dgm:t>
    </dgm:pt>
    <dgm:pt modelId="{835A03C2-369D-42E1-91EC-E0F942C8D7E2}">
      <dgm:prSet custT="1"/>
      <dgm:spPr>
        <a:solidFill>
          <a:schemeClr val="bg2">
            <a:lumMod val="60000"/>
            <a:lumOff val="40000"/>
          </a:schemeClr>
        </a:solidFill>
        <a:effectLst>
          <a:glow rad="228600">
            <a:schemeClr val="accent2">
              <a:satMod val="175000"/>
              <a:alpha val="40000"/>
            </a:schemeClr>
          </a:glow>
        </a:effectLst>
      </dgm:spPr>
      <dgm:t>
        <a:bodyPr/>
        <a:lstStyle/>
        <a:p>
          <a:r>
            <a:rPr lang="fr-FR" sz="11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INTERFACES</a:t>
          </a:r>
          <a:r>
            <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11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GESTUELLES</a:t>
          </a:r>
          <a:endPar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C9740946-EC34-4474-BA03-35ACF028CD65}" type="parTrans" cxnId="{C6DC809E-5E33-4387-93E5-224C7687DBC0}">
      <dgm:prSet/>
      <dgm:spPr/>
      <dgm:t>
        <a:bodyPr/>
        <a:lstStyle/>
        <a:p>
          <a:endParaRPr lang="x-none"/>
        </a:p>
      </dgm:t>
    </dgm:pt>
    <dgm:pt modelId="{46CCC108-1654-4C7B-860D-133B7CE55C8F}" type="sibTrans" cxnId="{C6DC809E-5E33-4387-93E5-224C7687DBC0}">
      <dgm:prSet/>
      <dgm:spPr/>
      <dgm:t>
        <a:bodyPr/>
        <a:lstStyle/>
        <a:p>
          <a:endParaRPr lang="x-none"/>
        </a:p>
      </dgm:t>
    </dgm:pt>
    <dgm:pt modelId="{1C1D78DF-A2CB-4C29-8B51-8E7D5E596A7E}">
      <dgm:prSet custT="1"/>
      <dgm:spPr>
        <a:solidFill>
          <a:schemeClr val="bg2">
            <a:lumMod val="60000"/>
            <a:lumOff val="40000"/>
          </a:schemeClr>
        </a:solidFill>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du système proposé</a:t>
          </a:r>
        </a:p>
      </dgm:t>
    </dgm:pt>
    <dgm:pt modelId="{35384A41-572B-4339-9E27-A6B24A1BE738}" type="parTrans" cxnId="{BC85CE83-41FD-4DFB-B5CA-13B5EC9DB6CE}">
      <dgm:prSet/>
      <dgm:spPr/>
      <dgm:t>
        <a:bodyPr/>
        <a:lstStyle/>
        <a:p>
          <a:endParaRPr lang="x-none"/>
        </a:p>
      </dgm:t>
    </dgm:pt>
    <dgm:pt modelId="{15870038-2961-43C9-9363-0F159E2BE28E}" type="sibTrans" cxnId="{BC85CE83-41FD-4DFB-B5CA-13B5EC9DB6CE}">
      <dgm:prSet/>
      <dgm:spPr/>
      <dgm:t>
        <a:bodyPr/>
        <a:lstStyle/>
        <a:p>
          <a:endParaRPr lang="x-none"/>
        </a:p>
      </dgm:t>
    </dgm:pt>
    <dgm:pt modelId="{DE93E135-F167-4F31-8CB4-7B0D4AEC3262}">
      <dgm:prSet custT="1"/>
      <dgm:spPr>
        <a:solidFill>
          <a:schemeClr val="bg2">
            <a:lumMod val="60000"/>
            <a:lumOff val="40000"/>
          </a:schemeClr>
        </a:solidFill>
        <a:effectLst>
          <a:glow rad="228600">
            <a:schemeClr val="accent2">
              <a:satMod val="175000"/>
              <a:alpha val="40000"/>
            </a:schemeClr>
          </a:glow>
        </a:effectLst>
      </dgm:spPr>
      <dgm:t>
        <a:bodyPr/>
        <a:lstStyle/>
        <a:p>
          <a:r>
            <a:rPr lang="fr-FR" sz="1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Implémentation et résultats pratiques </a:t>
          </a:r>
        </a:p>
      </dgm:t>
    </dgm:pt>
    <dgm:pt modelId="{E3B4F23B-2FF6-4D91-857B-9CF62FD976F0}" type="parTrans" cxnId="{90142482-B4C6-46E1-A992-084E3CAF68C1}">
      <dgm:prSet/>
      <dgm:spPr/>
      <dgm:t>
        <a:bodyPr/>
        <a:lstStyle/>
        <a:p>
          <a:endParaRPr lang="x-none"/>
        </a:p>
      </dgm:t>
    </dgm:pt>
    <dgm:pt modelId="{511B17F4-2638-4809-AC1F-43424E6A2710}" type="sibTrans" cxnId="{90142482-B4C6-46E1-A992-084E3CAF68C1}">
      <dgm:prSet/>
      <dgm:spPr/>
      <dgm:t>
        <a:bodyPr/>
        <a:lstStyle/>
        <a:p>
          <a:endParaRPr lang="x-none"/>
        </a:p>
      </dgm:t>
    </dgm:pt>
    <dgm:pt modelId="{B51919F4-6B1C-4B03-92FB-C57974BF0117}">
      <dgm:prSet custT="1"/>
      <dgm:spPr>
        <a:effectLst>
          <a:glow rad="228600">
            <a:schemeClr val="accent1">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et perspectives   </a:t>
          </a:r>
          <a:endParaRPr lang="x-none" sz="1400"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55757C39-D50A-4921-9522-849348C3386C}" type="parTrans" cxnId="{04A51B71-B74F-4C1F-94F8-F56AEF745A67}">
      <dgm:prSet/>
      <dgm:spPr/>
      <dgm:t>
        <a:bodyPr/>
        <a:lstStyle/>
        <a:p>
          <a:endParaRPr lang="x-none"/>
        </a:p>
      </dgm:t>
    </dgm:pt>
    <dgm:pt modelId="{220A9BD8-EBFE-41FD-99D1-DB062A4F5D9F}" type="sibTrans" cxnId="{04A51B71-B74F-4C1F-94F8-F56AEF745A67}">
      <dgm:prSet/>
      <dgm:spPr/>
      <dgm:t>
        <a:bodyPr/>
        <a:lstStyle/>
        <a:p>
          <a:endParaRPr lang="x-none"/>
        </a:p>
      </dgm:t>
    </dgm:pt>
    <dgm:pt modelId="{405B5196-5976-45DE-8DFE-384F7B662EEC}" type="pres">
      <dgm:prSet presAssocID="{0502124F-3127-4AE8-8CCD-A291645F7F21}" presName="Name0" presStyleCnt="0">
        <dgm:presLayoutVars>
          <dgm:dir/>
          <dgm:animLvl val="lvl"/>
          <dgm:resizeHandles val="exact"/>
        </dgm:presLayoutVars>
      </dgm:prSet>
      <dgm:spPr/>
    </dgm:pt>
    <dgm:pt modelId="{BE19BABF-FBBE-4D56-93D4-315D5509099B}" type="pres">
      <dgm:prSet presAssocID="{D762358D-ECDC-4C03-B689-DE934D446661}" presName="parTxOnly" presStyleLbl="node1" presStyleIdx="0" presStyleCnt="7" custScaleX="105159" custScaleY="91981">
        <dgm:presLayoutVars>
          <dgm:chMax val="0"/>
          <dgm:chPref val="0"/>
          <dgm:bulletEnabled val="1"/>
        </dgm:presLayoutVars>
      </dgm:prSet>
      <dgm:spPr/>
    </dgm:pt>
    <dgm:pt modelId="{DD27807F-1092-452F-8DE3-0D10E16D7B62}" type="pres">
      <dgm:prSet presAssocID="{D1EFD7C8-A2A9-4D87-80A8-9334DBFF6AAB}" presName="parTxOnlySpace" presStyleCnt="0"/>
      <dgm:spPr/>
    </dgm:pt>
    <dgm:pt modelId="{FCA135E9-7F53-4508-A06F-6D2A37C94887}" type="pres">
      <dgm:prSet presAssocID="{A8C8A7CC-C781-4758-A863-E2C9E7EA8957}" presName="parTxOnly" presStyleLbl="node1" presStyleIdx="1" presStyleCnt="7" custScaleX="113425" custScaleY="99854">
        <dgm:presLayoutVars>
          <dgm:chMax val="0"/>
          <dgm:chPref val="0"/>
          <dgm:bulletEnabled val="1"/>
        </dgm:presLayoutVars>
      </dgm:prSet>
      <dgm:spPr/>
    </dgm:pt>
    <dgm:pt modelId="{6CF7C2BB-2554-4133-8ECF-78221B99A5E6}" type="pres">
      <dgm:prSet presAssocID="{3DBEAD3B-D54C-4C72-BF80-B8C80472E03F}" presName="parTxOnlySpace" presStyleCnt="0"/>
      <dgm:spPr/>
    </dgm:pt>
    <dgm:pt modelId="{9A3A2F81-57CE-4753-8591-D4F18B308396}" type="pres">
      <dgm:prSet presAssocID="{AD613516-878F-41BC-81DA-33957805E184}" presName="parTxOnly" presStyleLbl="node1" presStyleIdx="2" presStyleCnt="7" custScaleX="94334" custScaleY="98209" custLinFactNeighborX="-17615" custLinFactNeighborY="-78">
        <dgm:presLayoutVars>
          <dgm:chMax val="0"/>
          <dgm:chPref val="0"/>
          <dgm:bulletEnabled val="1"/>
        </dgm:presLayoutVars>
      </dgm:prSet>
      <dgm:spPr/>
    </dgm:pt>
    <dgm:pt modelId="{ED5CAAD0-F2A5-4749-BA1B-38C11C96EB44}" type="pres">
      <dgm:prSet presAssocID="{820EDF41-8514-45E0-AA15-C9E5FA925DAB}" presName="parTxOnlySpace" presStyleCnt="0"/>
      <dgm:spPr/>
    </dgm:pt>
    <dgm:pt modelId="{3DE5B971-854B-4BA8-BEFC-30CA262106E2}" type="pres">
      <dgm:prSet presAssocID="{835A03C2-369D-42E1-91EC-E0F942C8D7E2}" presName="parTxOnly" presStyleLbl="node1" presStyleIdx="3" presStyleCnt="7">
        <dgm:presLayoutVars>
          <dgm:chMax val="0"/>
          <dgm:chPref val="0"/>
          <dgm:bulletEnabled val="1"/>
        </dgm:presLayoutVars>
      </dgm:prSet>
      <dgm:spPr/>
    </dgm:pt>
    <dgm:pt modelId="{1E71457F-72E6-423B-9B04-88AC8CCF0ECB}" type="pres">
      <dgm:prSet presAssocID="{46CCC108-1654-4C7B-860D-133B7CE55C8F}" presName="parTxOnlySpace" presStyleCnt="0"/>
      <dgm:spPr/>
    </dgm:pt>
    <dgm:pt modelId="{51209881-7CBD-40A2-85CA-EAFDC81D60DA}" type="pres">
      <dgm:prSet presAssocID="{1C1D78DF-A2CB-4C29-8B51-8E7D5E596A7E}" presName="parTxOnly" presStyleLbl="node1" presStyleIdx="4" presStyleCnt="7" custScaleX="114679">
        <dgm:presLayoutVars>
          <dgm:chMax val="0"/>
          <dgm:chPref val="0"/>
          <dgm:bulletEnabled val="1"/>
        </dgm:presLayoutVars>
      </dgm:prSet>
      <dgm:spPr/>
    </dgm:pt>
    <dgm:pt modelId="{483E983F-FB17-4CDD-9479-E68C45AE7A24}" type="pres">
      <dgm:prSet presAssocID="{15870038-2961-43C9-9363-0F159E2BE28E}" presName="parTxOnlySpace" presStyleCnt="0"/>
      <dgm:spPr/>
    </dgm:pt>
    <dgm:pt modelId="{8C8F5648-69B2-4728-8757-88891A796975}" type="pres">
      <dgm:prSet presAssocID="{DE93E135-F167-4F31-8CB4-7B0D4AEC3262}" presName="parTxOnly" presStyleLbl="node1" presStyleIdx="5" presStyleCnt="7" custScaleX="118919">
        <dgm:presLayoutVars>
          <dgm:chMax val="0"/>
          <dgm:chPref val="0"/>
          <dgm:bulletEnabled val="1"/>
        </dgm:presLayoutVars>
      </dgm:prSet>
      <dgm:spPr/>
    </dgm:pt>
    <dgm:pt modelId="{A2E2DADE-ECCE-4B38-9F24-AB4171B5DD28}" type="pres">
      <dgm:prSet presAssocID="{511B17F4-2638-4809-AC1F-43424E6A2710}" presName="parTxOnlySpace" presStyleCnt="0"/>
      <dgm:spPr/>
    </dgm:pt>
    <dgm:pt modelId="{A3C8A4A7-C3BE-49ED-81D1-1C26A8DC4BF7}" type="pres">
      <dgm:prSet presAssocID="{B51919F4-6B1C-4B03-92FB-C57974BF0117}" presName="parTxOnly" presStyleLbl="node1" presStyleIdx="6" presStyleCnt="7" custScaleX="132579" custScaleY="150293">
        <dgm:presLayoutVars>
          <dgm:chMax val="0"/>
          <dgm:chPref val="0"/>
          <dgm:bulletEnabled val="1"/>
        </dgm:presLayoutVars>
      </dgm:prSet>
      <dgm:spPr/>
    </dgm:pt>
  </dgm:ptLst>
  <dgm:cxnLst>
    <dgm:cxn modelId="{AAC0C717-1FB5-49A2-9F29-057E1BD6E332}" srcId="{0502124F-3127-4AE8-8CCD-A291645F7F21}" destId="{D762358D-ECDC-4C03-B689-DE934D446661}" srcOrd="0" destOrd="0" parTransId="{4EEBB635-D518-4098-A135-7A689AFC5BB6}" sibTransId="{D1EFD7C8-A2A9-4D87-80A8-9334DBFF6AAB}"/>
    <dgm:cxn modelId="{1C77FD26-2A7C-484B-AA23-5260A3243478}" type="presOf" srcId="{DE93E135-F167-4F31-8CB4-7B0D4AEC3262}" destId="{8C8F5648-69B2-4728-8757-88891A796975}" srcOrd="0" destOrd="0" presId="urn:microsoft.com/office/officeart/2005/8/layout/chevron1"/>
    <dgm:cxn modelId="{602A7E46-4FDA-4648-99D9-4A56D74315A3}" type="presOf" srcId="{0502124F-3127-4AE8-8CCD-A291645F7F21}" destId="{405B5196-5976-45DE-8DFE-384F7B662EEC}" srcOrd="0" destOrd="0" presId="urn:microsoft.com/office/officeart/2005/8/layout/chevron1"/>
    <dgm:cxn modelId="{1426B367-F179-4CD9-8DEC-F6CBC2AA8DEB}" type="presOf" srcId="{1C1D78DF-A2CB-4C29-8B51-8E7D5E596A7E}" destId="{51209881-7CBD-40A2-85CA-EAFDC81D60DA}" srcOrd="0" destOrd="0" presId="urn:microsoft.com/office/officeart/2005/8/layout/chevron1"/>
    <dgm:cxn modelId="{04A51B71-B74F-4C1F-94F8-F56AEF745A67}" srcId="{0502124F-3127-4AE8-8CCD-A291645F7F21}" destId="{B51919F4-6B1C-4B03-92FB-C57974BF0117}" srcOrd="6" destOrd="0" parTransId="{55757C39-D50A-4921-9522-849348C3386C}" sibTransId="{220A9BD8-EBFE-41FD-99D1-DB062A4F5D9F}"/>
    <dgm:cxn modelId="{B316E152-428D-4294-A069-9B42ED22C562}" srcId="{0502124F-3127-4AE8-8CCD-A291645F7F21}" destId="{AD613516-878F-41BC-81DA-33957805E184}" srcOrd="2" destOrd="0" parTransId="{BAF65F6C-DBE2-4870-8A45-33488121A715}" sibTransId="{820EDF41-8514-45E0-AA15-C9E5FA925DAB}"/>
    <dgm:cxn modelId="{3F3C5F73-3532-4F34-9B8F-7C2782DE3BD7}" type="presOf" srcId="{D762358D-ECDC-4C03-B689-DE934D446661}" destId="{BE19BABF-FBBE-4D56-93D4-315D5509099B}" srcOrd="0" destOrd="0" presId="urn:microsoft.com/office/officeart/2005/8/layout/chevron1"/>
    <dgm:cxn modelId="{90142482-B4C6-46E1-A992-084E3CAF68C1}" srcId="{0502124F-3127-4AE8-8CCD-A291645F7F21}" destId="{DE93E135-F167-4F31-8CB4-7B0D4AEC3262}" srcOrd="5" destOrd="0" parTransId="{E3B4F23B-2FF6-4D91-857B-9CF62FD976F0}" sibTransId="{511B17F4-2638-4809-AC1F-43424E6A2710}"/>
    <dgm:cxn modelId="{BC85CE83-41FD-4DFB-B5CA-13B5EC9DB6CE}" srcId="{0502124F-3127-4AE8-8CCD-A291645F7F21}" destId="{1C1D78DF-A2CB-4C29-8B51-8E7D5E596A7E}" srcOrd="4" destOrd="0" parTransId="{35384A41-572B-4339-9E27-A6B24A1BE738}" sibTransId="{15870038-2961-43C9-9363-0F159E2BE28E}"/>
    <dgm:cxn modelId="{C6DC809E-5E33-4387-93E5-224C7687DBC0}" srcId="{0502124F-3127-4AE8-8CCD-A291645F7F21}" destId="{835A03C2-369D-42E1-91EC-E0F942C8D7E2}" srcOrd="3" destOrd="0" parTransId="{C9740946-EC34-4474-BA03-35ACF028CD65}" sibTransId="{46CCC108-1654-4C7B-860D-133B7CE55C8F}"/>
    <dgm:cxn modelId="{CBD9E3AD-6760-474D-AE73-7B1E3975511A}" type="presOf" srcId="{B51919F4-6B1C-4B03-92FB-C57974BF0117}" destId="{A3C8A4A7-C3BE-49ED-81D1-1C26A8DC4BF7}" srcOrd="0" destOrd="0" presId="urn:microsoft.com/office/officeart/2005/8/layout/chevron1"/>
    <dgm:cxn modelId="{159A14AE-4D03-4A06-9566-3715D391FF96}" srcId="{0502124F-3127-4AE8-8CCD-A291645F7F21}" destId="{A8C8A7CC-C781-4758-A863-E2C9E7EA8957}" srcOrd="1" destOrd="0" parTransId="{4493AB72-5CD0-4203-828B-D6C58DB17090}" sibTransId="{3DBEAD3B-D54C-4C72-BF80-B8C80472E03F}"/>
    <dgm:cxn modelId="{BE3ADADE-19D7-42BE-8A33-503BA0EAC25F}" type="presOf" srcId="{A8C8A7CC-C781-4758-A863-E2C9E7EA8957}" destId="{FCA135E9-7F53-4508-A06F-6D2A37C94887}" srcOrd="0" destOrd="0" presId="urn:microsoft.com/office/officeart/2005/8/layout/chevron1"/>
    <dgm:cxn modelId="{BB6B38E5-2580-48A6-B912-3EF2B865C6E3}" type="presOf" srcId="{835A03C2-369D-42E1-91EC-E0F942C8D7E2}" destId="{3DE5B971-854B-4BA8-BEFC-30CA262106E2}" srcOrd="0" destOrd="0" presId="urn:microsoft.com/office/officeart/2005/8/layout/chevron1"/>
    <dgm:cxn modelId="{BE893FF5-B11F-4F67-AD7B-26A6442EABBC}" type="presOf" srcId="{AD613516-878F-41BC-81DA-33957805E184}" destId="{9A3A2F81-57CE-4753-8591-D4F18B308396}" srcOrd="0" destOrd="0" presId="urn:microsoft.com/office/officeart/2005/8/layout/chevron1"/>
    <dgm:cxn modelId="{65C072B0-A446-4DA0-8A99-56FB5A13671D}" type="presParOf" srcId="{405B5196-5976-45DE-8DFE-384F7B662EEC}" destId="{BE19BABF-FBBE-4D56-93D4-315D5509099B}" srcOrd="0" destOrd="0" presId="urn:microsoft.com/office/officeart/2005/8/layout/chevron1"/>
    <dgm:cxn modelId="{DEF9049E-E6A1-47E2-AEE1-EB29B0047C24}" type="presParOf" srcId="{405B5196-5976-45DE-8DFE-384F7B662EEC}" destId="{DD27807F-1092-452F-8DE3-0D10E16D7B62}" srcOrd="1" destOrd="0" presId="urn:microsoft.com/office/officeart/2005/8/layout/chevron1"/>
    <dgm:cxn modelId="{A245067D-3069-4171-9135-E5CD2AF946D0}" type="presParOf" srcId="{405B5196-5976-45DE-8DFE-384F7B662EEC}" destId="{FCA135E9-7F53-4508-A06F-6D2A37C94887}" srcOrd="2" destOrd="0" presId="urn:microsoft.com/office/officeart/2005/8/layout/chevron1"/>
    <dgm:cxn modelId="{DD96FCCF-01B0-4227-B093-316F982BCDD8}" type="presParOf" srcId="{405B5196-5976-45DE-8DFE-384F7B662EEC}" destId="{6CF7C2BB-2554-4133-8ECF-78221B99A5E6}" srcOrd="3" destOrd="0" presId="urn:microsoft.com/office/officeart/2005/8/layout/chevron1"/>
    <dgm:cxn modelId="{913CA5CF-A5D0-4E13-AD16-D8803E1DBDA8}" type="presParOf" srcId="{405B5196-5976-45DE-8DFE-384F7B662EEC}" destId="{9A3A2F81-57CE-4753-8591-D4F18B308396}" srcOrd="4" destOrd="0" presId="urn:microsoft.com/office/officeart/2005/8/layout/chevron1"/>
    <dgm:cxn modelId="{DE3A841D-66B7-4662-9488-6FD20CAC08B2}" type="presParOf" srcId="{405B5196-5976-45DE-8DFE-384F7B662EEC}" destId="{ED5CAAD0-F2A5-4749-BA1B-38C11C96EB44}" srcOrd="5" destOrd="0" presId="urn:microsoft.com/office/officeart/2005/8/layout/chevron1"/>
    <dgm:cxn modelId="{F410B8A9-A7FD-4F5E-9F8F-4CEE1C6E19DB}" type="presParOf" srcId="{405B5196-5976-45DE-8DFE-384F7B662EEC}" destId="{3DE5B971-854B-4BA8-BEFC-30CA262106E2}" srcOrd="6" destOrd="0" presId="urn:microsoft.com/office/officeart/2005/8/layout/chevron1"/>
    <dgm:cxn modelId="{3077BF77-198D-4D3C-8C76-68DBE08E5E59}" type="presParOf" srcId="{405B5196-5976-45DE-8DFE-384F7B662EEC}" destId="{1E71457F-72E6-423B-9B04-88AC8CCF0ECB}" srcOrd="7" destOrd="0" presId="urn:microsoft.com/office/officeart/2005/8/layout/chevron1"/>
    <dgm:cxn modelId="{69DEBBFA-8ECA-448A-9726-1EB9745B132D}" type="presParOf" srcId="{405B5196-5976-45DE-8DFE-384F7B662EEC}" destId="{51209881-7CBD-40A2-85CA-EAFDC81D60DA}" srcOrd="8" destOrd="0" presId="urn:microsoft.com/office/officeart/2005/8/layout/chevron1"/>
    <dgm:cxn modelId="{B3BA8CB9-1233-421E-A26A-CB29F86801A4}" type="presParOf" srcId="{405B5196-5976-45DE-8DFE-384F7B662EEC}" destId="{483E983F-FB17-4CDD-9479-E68C45AE7A24}" srcOrd="9" destOrd="0" presId="urn:microsoft.com/office/officeart/2005/8/layout/chevron1"/>
    <dgm:cxn modelId="{B796DE3E-BE1E-47A9-9881-6EE9B16F0E35}" type="presParOf" srcId="{405B5196-5976-45DE-8DFE-384F7B662EEC}" destId="{8C8F5648-69B2-4728-8757-88891A796975}" srcOrd="10" destOrd="0" presId="urn:microsoft.com/office/officeart/2005/8/layout/chevron1"/>
    <dgm:cxn modelId="{B2A2DED8-D9B8-4CF2-B3EA-71E736FF6318}" type="presParOf" srcId="{405B5196-5976-45DE-8DFE-384F7B662EEC}" destId="{A2E2DADE-ECCE-4B38-9F24-AB4171B5DD28}" srcOrd="11" destOrd="0" presId="urn:microsoft.com/office/officeart/2005/8/layout/chevron1"/>
    <dgm:cxn modelId="{6ED2A68B-6432-4189-B5A6-53DB88B214C8}" type="presParOf" srcId="{405B5196-5976-45DE-8DFE-384F7B662EEC}" destId="{A3C8A4A7-C3BE-49ED-81D1-1C26A8DC4BF7}"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4499E14-5DB7-49F8-9058-9100A21172B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x-none"/>
        </a:p>
      </dgm:t>
    </dgm:pt>
    <dgm:pt modelId="{EA1971B1-0C7D-477F-9872-DA68931E2B16}">
      <dgm:prSet custT="1"/>
      <dgm:spPr/>
      <dgm:t>
        <a:bodyPr/>
        <a:lstStyle/>
        <a:p>
          <a:r>
            <a:rPr lang="fr-FR" sz="2800" b="1" dirty="0">
              <a:latin typeface="Times New Roman" panose="02020603050405020304" pitchFamily="18" charset="0"/>
              <a:cs typeface="Times New Roman" panose="02020603050405020304" pitchFamily="18" charset="0"/>
            </a:rPr>
            <a:t>Le but</a:t>
          </a:r>
          <a:endParaRPr lang="x-none" sz="2800" b="1" dirty="0">
            <a:latin typeface="Times New Roman" panose="02020603050405020304" pitchFamily="18" charset="0"/>
            <a:cs typeface="Times New Roman" panose="02020603050405020304" pitchFamily="18" charset="0"/>
          </a:endParaRPr>
        </a:p>
      </dgm:t>
    </dgm:pt>
    <dgm:pt modelId="{087F2CB4-10B0-4962-9A40-869A7E9B6160}" type="parTrans" cxnId="{033DDF42-6A39-4571-AE8E-1704B9734AC8}">
      <dgm:prSet/>
      <dgm:spPr/>
      <dgm:t>
        <a:bodyPr/>
        <a:lstStyle/>
        <a:p>
          <a:endParaRPr lang="x-none">
            <a:latin typeface="Times New Roman" panose="02020603050405020304" pitchFamily="18" charset="0"/>
            <a:cs typeface="Times New Roman" panose="02020603050405020304" pitchFamily="18" charset="0"/>
          </a:endParaRPr>
        </a:p>
      </dgm:t>
    </dgm:pt>
    <dgm:pt modelId="{F81557C2-5D0F-4CE0-B70B-AAAE47BFF808}" type="sibTrans" cxnId="{033DDF42-6A39-4571-AE8E-1704B9734AC8}">
      <dgm:prSet/>
      <dgm:spPr/>
      <dgm:t>
        <a:bodyPr/>
        <a:lstStyle/>
        <a:p>
          <a:endParaRPr lang="x-none">
            <a:latin typeface="Times New Roman" panose="02020603050405020304" pitchFamily="18" charset="0"/>
            <a:cs typeface="Times New Roman" panose="02020603050405020304" pitchFamily="18" charset="0"/>
          </a:endParaRPr>
        </a:p>
      </dgm:t>
    </dgm:pt>
    <dgm:pt modelId="{F5128997-912A-4B0B-8149-771F2180BAE8}">
      <dgm:prSet custT="1"/>
      <dgm:spPr/>
      <dgm:t>
        <a:bodyPr/>
        <a:lstStyle/>
        <a:p>
          <a:r>
            <a:rPr lang="fr-FR" sz="2800" b="1" u="none" dirty="0">
              <a:latin typeface="Times New Roman" panose="02020603050405020304" pitchFamily="18" charset="0"/>
              <a:cs typeface="Times New Roman" panose="02020603050405020304" pitchFamily="18" charset="0"/>
            </a:rPr>
            <a:t>Les approches pour la reconnaissance des gestes de la main </a:t>
          </a:r>
          <a:endParaRPr lang="x-none" sz="2800" b="1" u="none" dirty="0">
            <a:latin typeface="Times New Roman" panose="02020603050405020304" pitchFamily="18" charset="0"/>
            <a:cs typeface="Times New Roman" panose="02020603050405020304" pitchFamily="18" charset="0"/>
          </a:endParaRPr>
        </a:p>
      </dgm:t>
    </dgm:pt>
    <dgm:pt modelId="{87A6E521-8FEB-4DB5-986D-5AEA6C49317F}" type="parTrans" cxnId="{1BA42B00-B31F-4ACA-99DA-F297E0E8C0D7}">
      <dgm:prSet/>
      <dgm:spPr/>
      <dgm:t>
        <a:bodyPr/>
        <a:lstStyle/>
        <a:p>
          <a:endParaRPr lang="x-none">
            <a:latin typeface="Times New Roman" panose="02020603050405020304" pitchFamily="18" charset="0"/>
            <a:cs typeface="Times New Roman" panose="02020603050405020304" pitchFamily="18" charset="0"/>
          </a:endParaRPr>
        </a:p>
      </dgm:t>
    </dgm:pt>
    <dgm:pt modelId="{A2B72B26-9023-4D0B-8401-89195EC3104B}" type="sibTrans" cxnId="{1BA42B00-B31F-4ACA-99DA-F297E0E8C0D7}">
      <dgm:prSet/>
      <dgm:spPr/>
      <dgm:t>
        <a:bodyPr/>
        <a:lstStyle/>
        <a:p>
          <a:endParaRPr lang="x-none">
            <a:latin typeface="Times New Roman" panose="02020603050405020304" pitchFamily="18" charset="0"/>
            <a:cs typeface="Times New Roman" panose="02020603050405020304" pitchFamily="18" charset="0"/>
          </a:endParaRPr>
        </a:p>
      </dgm:t>
    </dgm:pt>
    <dgm:pt modelId="{54D1E13B-AFA6-4E3E-AEB3-D1A9671B20FA}">
      <dgm:prSet custT="1"/>
      <dgm:spPr/>
      <dgm:t>
        <a:bodyPr/>
        <a:lstStyle/>
        <a:p>
          <a:r>
            <a:rPr lang="fr-FR" sz="2800" b="1" u="none" dirty="0">
              <a:latin typeface="Times New Roman" panose="02020603050405020304" pitchFamily="18" charset="0"/>
              <a:cs typeface="Times New Roman" panose="02020603050405020304" pitchFamily="18" charset="0"/>
            </a:rPr>
            <a:t>Les problèmes  à résoudre</a:t>
          </a:r>
          <a:endParaRPr lang="x-none" sz="2800" b="1" u="none" dirty="0">
            <a:latin typeface="Times New Roman" panose="02020603050405020304" pitchFamily="18" charset="0"/>
            <a:cs typeface="Times New Roman" panose="02020603050405020304" pitchFamily="18" charset="0"/>
          </a:endParaRPr>
        </a:p>
      </dgm:t>
    </dgm:pt>
    <dgm:pt modelId="{97D33FE4-C111-4070-841A-2D8051B316B9}" type="parTrans" cxnId="{D5CF1140-E06D-42DF-8A55-C458117D7CB8}">
      <dgm:prSet/>
      <dgm:spPr/>
      <dgm:t>
        <a:bodyPr/>
        <a:lstStyle/>
        <a:p>
          <a:endParaRPr lang="x-none"/>
        </a:p>
      </dgm:t>
    </dgm:pt>
    <dgm:pt modelId="{022B830A-0D72-46D5-915C-93829D550491}" type="sibTrans" cxnId="{D5CF1140-E06D-42DF-8A55-C458117D7CB8}">
      <dgm:prSet/>
      <dgm:spPr/>
      <dgm:t>
        <a:bodyPr/>
        <a:lstStyle/>
        <a:p>
          <a:endParaRPr lang="x-none"/>
        </a:p>
      </dgm:t>
    </dgm:pt>
    <dgm:pt modelId="{E0C1FB95-F6A3-45CF-BE80-63D5AE33C582}" type="pres">
      <dgm:prSet presAssocID="{B4499E14-5DB7-49F8-9058-9100A21172B9}" presName="vert0" presStyleCnt="0">
        <dgm:presLayoutVars>
          <dgm:dir/>
          <dgm:animOne val="branch"/>
          <dgm:animLvl val="lvl"/>
        </dgm:presLayoutVars>
      </dgm:prSet>
      <dgm:spPr/>
    </dgm:pt>
    <dgm:pt modelId="{14BCB62E-2928-4950-8691-51E5827C3F67}" type="pres">
      <dgm:prSet presAssocID="{EA1971B1-0C7D-477F-9872-DA68931E2B16}" presName="thickLine" presStyleLbl="alignNode1" presStyleIdx="0" presStyleCnt="3"/>
      <dgm:spPr/>
    </dgm:pt>
    <dgm:pt modelId="{87990811-65AF-4930-82F3-8F67259D4665}" type="pres">
      <dgm:prSet presAssocID="{EA1971B1-0C7D-477F-9872-DA68931E2B16}" presName="horz1" presStyleCnt="0"/>
      <dgm:spPr/>
    </dgm:pt>
    <dgm:pt modelId="{867420AD-421E-4C17-93D5-48A278E82476}" type="pres">
      <dgm:prSet presAssocID="{EA1971B1-0C7D-477F-9872-DA68931E2B16}" presName="tx1" presStyleLbl="revTx" presStyleIdx="0" presStyleCnt="3" custScaleY="78362"/>
      <dgm:spPr/>
    </dgm:pt>
    <dgm:pt modelId="{E45EC45C-E787-435D-B74D-F8671EF619BF}" type="pres">
      <dgm:prSet presAssocID="{EA1971B1-0C7D-477F-9872-DA68931E2B16}" presName="vert1" presStyleCnt="0"/>
      <dgm:spPr/>
    </dgm:pt>
    <dgm:pt modelId="{CE12425D-5BFE-47B4-9E7A-B11DD7447F05}" type="pres">
      <dgm:prSet presAssocID="{F5128997-912A-4B0B-8149-771F2180BAE8}" presName="thickLine" presStyleLbl="alignNode1" presStyleIdx="1" presStyleCnt="3"/>
      <dgm:spPr/>
    </dgm:pt>
    <dgm:pt modelId="{F92692C8-CA4C-47E3-976C-C71C83CBDD56}" type="pres">
      <dgm:prSet presAssocID="{F5128997-912A-4B0B-8149-771F2180BAE8}" presName="horz1" presStyleCnt="0"/>
      <dgm:spPr/>
    </dgm:pt>
    <dgm:pt modelId="{1EDBCC3C-4676-48B7-AF5B-21AA5E16CD5F}" type="pres">
      <dgm:prSet presAssocID="{F5128997-912A-4B0B-8149-771F2180BAE8}" presName="tx1" presStyleLbl="revTx" presStyleIdx="1" presStyleCnt="3" custLinFactNeighborX="-133" custLinFactNeighborY="10880"/>
      <dgm:spPr/>
    </dgm:pt>
    <dgm:pt modelId="{1E2219DE-C967-43C0-8213-58703FBC0E08}" type="pres">
      <dgm:prSet presAssocID="{F5128997-912A-4B0B-8149-771F2180BAE8}" presName="vert1" presStyleCnt="0"/>
      <dgm:spPr/>
    </dgm:pt>
    <dgm:pt modelId="{FD0B92E2-A8AA-4426-90DB-DA29154C87A2}" type="pres">
      <dgm:prSet presAssocID="{54D1E13B-AFA6-4E3E-AEB3-D1A9671B20FA}" presName="thickLine" presStyleLbl="alignNode1" presStyleIdx="2" presStyleCnt="3"/>
      <dgm:spPr/>
    </dgm:pt>
    <dgm:pt modelId="{7558831D-1977-4501-B8B0-333E95866C74}" type="pres">
      <dgm:prSet presAssocID="{54D1E13B-AFA6-4E3E-AEB3-D1A9671B20FA}" presName="horz1" presStyleCnt="0"/>
      <dgm:spPr/>
    </dgm:pt>
    <dgm:pt modelId="{11FC46AE-200C-4B06-8D06-818C48D6714F}" type="pres">
      <dgm:prSet presAssocID="{54D1E13B-AFA6-4E3E-AEB3-D1A9671B20FA}" presName="tx1" presStyleLbl="revTx" presStyleIdx="2" presStyleCnt="3"/>
      <dgm:spPr/>
    </dgm:pt>
    <dgm:pt modelId="{838E8B61-33E6-48DA-BAD4-6A191DFF3098}" type="pres">
      <dgm:prSet presAssocID="{54D1E13B-AFA6-4E3E-AEB3-D1A9671B20FA}" presName="vert1" presStyleCnt="0"/>
      <dgm:spPr/>
    </dgm:pt>
  </dgm:ptLst>
  <dgm:cxnLst>
    <dgm:cxn modelId="{1BA42B00-B31F-4ACA-99DA-F297E0E8C0D7}" srcId="{B4499E14-5DB7-49F8-9058-9100A21172B9}" destId="{F5128997-912A-4B0B-8149-771F2180BAE8}" srcOrd="1" destOrd="0" parTransId="{87A6E521-8FEB-4DB5-986D-5AEA6C49317F}" sibTransId="{A2B72B26-9023-4D0B-8401-89195EC3104B}"/>
    <dgm:cxn modelId="{D5CF1140-E06D-42DF-8A55-C458117D7CB8}" srcId="{B4499E14-5DB7-49F8-9058-9100A21172B9}" destId="{54D1E13B-AFA6-4E3E-AEB3-D1A9671B20FA}" srcOrd="2" destOrd="0" parTransId="{97D33FE4-C111-4070-841A-2D8051B316B9}" sibTransId="{022B830A-0D72-46D5-915C-93829D550491}"/>
    <dgm:cxn modelId="{97A3E95D-FAC0-422E-8289-5D8808EB1E2C}" type="presOf" srcId="{54D1E13B-AFA6-4E3E-AEB3-D1A9671B20FA}" destId="{11FC46AE-200C-4B06-8D06-818C48D6714F}" srcOrd="0" destOrd="0" presId="urn:microsoft.com/office/officeart/2008/layout/LinedList"/>
    <dgm:cxn modelId="{4D815960-2A8E-483D-8D13-567AEAECFF8B}" type="presOf" srcId="{F5128997-912A-4B0B-8149-771F2180BAE8}" destId="{1EDBCC3C-4676-48B7-AF5B-21AA5E16CD5F}" srcOrd="0" destOrd="0" presId="urn:microsoft.com/office/officeart/2008/layout/LinedList"/>
    <dgm:cxn modelId="{4BFB1E61-8BCD-4FEC-A024-DE1EBD27BBE1}" type="presOf" srcId="{EA1971B1-0C7D-477F-9872-DA68931E2B16}" destId="{867420AD-421E-4C17-93D5-48A278E82476}" srcOrd="0" destOrd="0" presId="urn:microsoft.com/office/officeart/2008/layout/LinedList"/>
    <dgm:cxn modelId="{033DDF42-6A39-4571-AE8E-1704B9734AC8}" srcId="{B4499E14-5DB7-49F8-9058-9100A21172B9}" destId="{EA1971B1-0C7D-477F-9872-DA68931E2B16}" srcOrd="0" destOrd="0" parTransId="{087F2CB4-10B0-4962-9A40-869A7E9B6160}" sibTransId="{F81557C2-5D0F-4CE0-B70B-AAAE47BFF808}"/>
    <dgm:cxn modelId="{3EFD8CF4-FFE3-4C1B-8BE5-9BFC425E5CB9}" type="presOf" srcId="{B4499E14-5DB7-49F8-9058-9100A21172B9}" destId="{E0C1FB95-F6A3-45CF-BE80-63D5AE33C582}" srcOrd="0" destOrd="0" presId="urn:microsoft.com/office/officeart/2008/layout/LinedList"/>
    <dgm:cxn modelId="{852D29EB-39E6-40F8-8DF4-4D5A3A535669}" type="presParOf" srcId="{E0C1FB95-F6A3-45CF-BE80-63D5AE33C582}" destId="{14BCB62E-2928-4950-8691-51E5827C3F67}" srcOrd="0" destOrd="0" presId="urn:microsoft.com/office/officeart/2008/layout/LinedList"/>
    <dgm:cxn modelId="{1CAD2AE1-96CB-4263-ABA3-F90A3729A9DF}" type="presParOf" srcId="{E0C1FB95-F6A3-45CF-BE80-63D5AE33C582}" destId="{87990811-65AF-4930-82F3-8F67259D4665}" srcOrd="1" destOrd="0" presId="urn:microsoft.com/office/officeart/2008/layout/LinedList"/>
    <dgm:cxn modelId="{90A93A2F-B049-48D8-BA47-87D26C698239}" type="presParOf" srcId="{87990811-65AF-4930-82F3-8F67259D4665}" destId="{867420AD-421E-4C17-93D5-48A278E82476}" srcOrd="0" destOrd="0" presId="urn:microsoft.com/office/officeart/2008/layout/LinedList"/>
    <dgm:cxn modelId="{404AF653-E469-4CE9-AC58-F9DFF45649A3}" type="presParOf" srcId="{87990811-65AF-4930-82F3-8F67259D4665}" destId="{E45EC45C-E787-435D-B74D-F8671EF619BF}" srcOrd="1" destOrd="0" presId="urn:microsoft.com/office/officeart/2008/layout/LinedList"/>
    <dgm:cxn modelId="{C6CC541F-3994-45ED-BF3A-F81AD6417CC8}" type="presParOf" srcId="{E0C1FB95-F6A3-45CF-BE80-63D5AE33C582}" destId="{CE12425D-5BFE-47B4-9E7A-B11DD7447F05}" srcOrd="2" destOrd="0" presId="urn:microsoft.com/office/officeart/2008/layout/LinedList"/>
    <dgm:cxn modelId="{C7E0EF7E-5939-4041-B8C8-4B042F069BF8}" type="presParOf" srcId="{E0C1FB95-F6A3-45CF-BE80-63D5AE33C582}" destId="{F92692C8-CA4C-47E3-976C-C71C83CBDD56}" srcOrd="3" destOrd="0" presId="urn:microsoft.com/office/officeart/2008/layout/LinedList"/>
    <dgm:cxn modelId="{104D3CF9-5030-480E-8D24-50008F76138B}" type="presParOf" srcId="{F92692C8-CA4C-47E3-976C-C71C83CBDD56}" destId="{1EDBCC3C-4676-48B7-AF5B-21AA5E16CD5F}" srcOrd="0" destOrd="0" presId="urn:microsoft.com/office/officeart/2008/layout/LinedList"/>
    <dgm:cxn modelId="{E4AB02B0-5DB8-4F2D-AD9C-EEE690474BA0}" type="presParOf" srcId="{F92692C8-CA4C-47E3-976C-C71C83CBDD56}" destId="{1E2219DE-C967-43C0-8213-58703FBC0E08}" srcOrd="1" destOrd="0" presId="urn:microsoft.com/office/officeart/2008/layout/LinedList"/>
    <dgm:cxn modelId="{84678D84-FFD0-49EA-B914-0D97456FD1CC}" type="presParOf" srcId="{E0C1FB95-F6A3-45CF-BE80-63D5AE33C582}" destId="{FD0B92E2-A8AA-4426-90DB-DA29154C87A2}" srcOrd="4" destOrd="0" presId="urn:microsoft.com/office/officeart/2008/layout/LinedList"/>
    <dgm:cxn modelId="{2A9681FD-339E-4AE8-82E5-46D39696154E}" type="presParOf" srcId="{E0C1FB95-F6A3-45CF-BE80-63D5AE33C582}" destId="{7558831D-1977-4501-B8B0-333E95866C74}" srcOrd="5" destOrd="0" presId="urn:microsoft.com/office/officeart/2008/layout/LinedList"/>
    <dgm:cxn modelId="{E4C4BFDA-891C-44D9-BBCA-A4D78A593D20}" type="presParOf" srcId="{7558831D-1977-4501-B8B0-333E95866C74}" destId="{11FC46AE-200C-4B06-8D06-818C48D6714F}" srcOrd="0" destOrd="0" presId="urn:microsoft.com/office/officeart/2008/layout/LinedList"/>
    <dgm:cxn modelId="{CDC96B3D-1910-4FFA-8DBD-3B9339F747BF}" type="presParOf" srcId="{7558831D-1977-4501-B8B0-333E95866C74}" destId="{838E8B61-33E6-48DA-BAD4-6A191DFF309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502124F-3127-4AE8-8CCD-A291645F7F21}" type="doc">
      <dgm:prSet loTypeId="urn:microsoft.com/office/officeart/2005/8/layout/chevron1" loCatId="process" qsTypeId="urn:microsoft.com/office/officeart/2005/8/quickstyle/simple5" qsCatId="simple" csTypeId="urn:microsoft.com/office/officeart/2005/8/colors/accent1_5" csCatId="accent1" phldr="1"/>
      <dgm:spPr/>
      <dgm:t>
        <a:bodyPr/>
        <a:lstStyle/>
        <a:p>
          <a:endParaRPr lang="x-none"/>
        </a:p>
      </dgm:t>
    </dgm:pt>
    <dgm:pt modelId="{D762358D-ECDC-4C03-B689-DE934D446661}">
      <dgm:prSet custT="1"/>
      <dgm:spPr>
        <a:solidFill>
          <a:schemeClr val="bg2">
            <a:lumMod val="60000"/>
            <a:lumOff val="40000"/>
          </a:schemeClr>
        </a:solidFill>
        <a:ln>
          <a:solidFill>
            <a:schemeClr val="tx2">
              <a:lumMod val="75000"/>
            </a:schemeClr>
          </a:solidFill>
        </a:ln>
        <a:effectLst>
          <a:glow rad="228600">
            <a:schemeClr val="accent2">
              <a:satMod val="175000"/>
              <a:alpha val="40000"/>
            </a:schemeClr>
          </a:glow>
        </a:effectLst>
      </dgm:spPr>
      <dgm:t>
        <a:bodyPr/>
        <a:lstStyle/>
        <a:p>
          <a:pPr algn="r"/>
          <a:r>
            <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dgm:t>
    </dgm:pt>
    <dgm:pt modelId="{4EEBB635-D518-4098-A135-7A689AFC5BB6}" type="parTrans" cxnId="{AAC0C717-1FB5-49A2-9F29-057E1BD6E332}">
      <dgm:prSet/>
      <dgm:spPr/>
      <dgm:t>
        <a:bodyPr/>
        <a:lstStyle/>
        <a:p>
          <a:endParaRPr lang="x-none"/>
        </a:p>
      </dgm:t>
    </dgm:pt>
    <dgm:pt modelId="{D1EFD7C8-A2A9-4D87-80A8-9334DBFF6AAB}" type="sibTrans" cxnId="{AAC0C717-1FB5-49A2-9F29-057E1BD6E332}">
      <dgm:prSet/>
      <dgm:spPr/>
      <dgm:t>
        <a:bodyPr/>
        <a:lstStyle/>
        <a:p>
          <a:endParaRPr lang="x-none"/>
        </a:p>
      </dgm:t>
    </dgm:pt>
    <dgm:pt modelId="{A8C8A7CC-C781-4758-A863-E2C9E7EA8957}">
      <dgm:prSet custT="1"/>
      <dgm:spPr>
        <a:effectLst>
          <a:glow rad="228600">
            <a:schemeClr val="accent1">
              <a:satMod val="175000"/>
              <a:alpha val="40000"/>
            </a:schemeClr>
          </a:glow>
        </a:effectLst>
      </dgm:spPr>
      <dgm:t>
        <a:bodyPr/>
        <a:lstStyle/>
        <a:p>
          <a:pPr algn="ctr"/>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 approches et problématique</a:t>
          </a:r>
        </a:p>
      </dgm:t>
    </dgm:pt>
    <dgm:pt modelId="{4493AB72-5CD0-4203-828B-D6C58DB17090}" type="parTrans" cxnId="{159A14AE-4D03-4A06-9566-3715D391FF96}">
      <dgm:prSet/>
      <dgm:spPr/>
      <dgm:t>
        <a:bodyPr/>
        <a:lstStyle/>
        <a:p>
          <a:endParaRPr lang="x-none"/>
        </a:p>
      </dgm:t>
    </dgm:pt>
    <dgm:pt modelId="{3DBEAD3B-D54C-4C72-BF80-B8C80472E03F}" type="sibTrans" cxnId="{159A14AE-4D03-4A06-9566-3715D391FF96}">
      <dgm:prSet/>
      <dgm:spPr/>
      <dgm:t>
        <a:bodyPr/>
        <a:lstStyle/>
        <a:p>
          <a:endParaRPr lang="x-none"/>
        </a:p>
      </dgm:t>
    </dgm:pt>
    <dgm:pt modelId="{AD613516-878F-41BC-81DA-33957805E184}">
      <dgm:prSet custT="1"/>
      <dgm:spPr>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systèmes IHM </a:t>
          </a:r>
        </a:p>
      </dgm:t>
    </dgm:pt>
    <dgm:pt modelId="{BAF65F6C-DBE2-4870-8A45-33488121A715}" type="parTrans" cxnId="{B316E152-428D-4294-A069-9B42ED22C562}">
      <dgm:prSet/>
      <dgm:spPr/>
      <dgm:t>
        <a:bodyPr/>
        <a:lstStyle/>
        <a:p>
          <a:endParaRPr lang="x-none"/>
        </a:p>
      </dgm:t>
    </dgm:pt>
    <dgm:pt modelId="{820EDF41-8514-45E0-AA15-C9E5FA925DAB}" type="sibTrans" cxnId="{B316E152-428D-4294-A069-9B42ED22C562}">
      <dgm:prSet/>
      <dgm:spPr/>
      <dgm:t>
        <a:bodyPr/>
        <a:lstStyle/>
        <a:p>
          <a:endParaRPr lang="x-none"/>
        </a:p>
      </dgm:t>
    </dgm:pt>
    <dgm:pt modelId="{835A03C2-369D-42E1-91EC-E0F942C8D7E2}">
      <dgm:prSet custT="1"/>
      <dgm:spPr>
        <a:effectLst>
          <a:glow rad="228600">
            <a:schemeClr val="accent2">
              <a:satMod val="175000"/>
              <a:alpha val="40000"/>
            </a:schemeClr>
          </a:glow>
        </a:effectLst>
      </dgm:spPr>
      <dgm:t>
        <a:bodyPr/>
        <a:lstStyle/>
        <a:p>
          <a:r>
            <a:rPr lang="fr-FR" sz="11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INTERFACES</a:t>
          </a:r>
          <a:r>
            <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11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GESTUELLES</a:t>
          </a:r>
          <a:endPar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C9740946-EC34-4474-BA03-35ACF028CD65}" type="parTrans" cxnId="{C6DC809E-5E33-4387-93E5-224C7687DBC0}">
      <dgm:prSet/>
      <dgm:spPr/>
      <dgm:t>
        <a:bodyPr/>
        <a:lstStyle/>
        <a:p>
          <a:endParaRPr lang="x-none"/>
        </a:p>
      </dgm:t>
    </dgm:pt>
    <dgm:pt modelId="{46CCC108-1654-4C7B-860D-133B7CE55C8F}" type="sibTrans" cxnId="{C6DC809E-5E33-4387-93E5-224C7687DBC0}">
      <dgm:prSet/>
      <dgm:spPr/>
      <dgm:t>
        <a:bodyPr/>
        <a:lstStyle/>
        <a:p>
          <a:endParaRPr lang="x-none"/>
        </a:p>
      </dgm:t>
    </dgm:pt>
    <dgm:pt modelId="{1C1D78DF-A2CB-4C29-8B51-8E7D5E596A7E}">
      <dgm:prSet custT="1"/>
      <dgm:spPr>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du système proposé</a:t>
          </a:r>
        </a:p>
      </dgm:t>
    </dgm:pt>
    <dgm:pt modelId="{35384A41-572B-4339-9E27-A6B24A1BE738}" type="parTrans" cxnId="{BC85CE83-41FD-4DFB-B5CA-13B5EC9DB6CE}">
      <dgm:prSet/>
      <dgm:spPr/>
      <dgm:t>
        <a:bodyPr/>
        <a:lstStyle/>
        <a:p>
          <a:endParaRPr lang="x-none"/>
        </a:p>
      </dgm:t>
    </dgm:pt>
    <dgm:pt modelId="{15870038-2961-43C9-9363-0F159E2BE28E}" type="sibTrans" cxnId="{BC85CE83-41FD-4DFB-B5CA-13B5EC9DB6CE}">
      <dgm:prSet/>
      <dgm:spPr/>
      <dgm:t>
        <a:bodyPr/>
        <a:lstStyle/>
        <a:p>
          <a:endParaRPr lang="x-none"/>
        </a:p>
      </dgm:t>
    </dgm:pt>
    <dgm:pt modelId="{DE93E135-F167-4F31-8CB4-7B0D4AEC3262}">
      <dgm:prSet custT="1"/>
      <dgm:spPr>
        <a:effectLst>
          <a:glow rad="228600">
            <a:schemeClr val="accent2">
              <a:satMod val="175000"/>
              <a:alpha val="40000"/>
            </a:schemeClr>
          </a:glow>
        </a:effectLst>
      </dgm:spPr>
      <dgm:t>
        <a:bodyPr/>
        <a:lstStyle/>
        <a:p>
          <a:r>
            <a:rPr lang="fr-FR" sz="1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Implémentation et résultats pratiques</a:t>
          </a:r>
        </a:p>
      </dgm:t>
    </dgm:pt>
    <dgm:pt modelId="{E3B4F23B-2FF6-4D91-857B-9CF62FD976F0}" type="parTrans" cxnId="{90142482-B4C6-46E1-A992-084E3CAF68C1}">
      <dgm:prSet/>
      <dgm:spPr/>
      <dgm:t>
        <a:bodyPr/>
        <a:lstStyle/>
        <a:p>
          <a:endParaRPr lang="x-none"/>
        </a:p>
      </dgm:t>
    </dgm:pt>
    <dgm:pt modelId="{511B17F4-2638-4809-AC1F-43424E6A2710}" type="sibTrans" cxnId="{90142482-B4C6-46E1-A992-084E3CAF68C1}">
      <dgm:prSet/>
      <dgm:spPr/>
      <dgm:t>
        <a:bodyPr/>
        <a:lstStyle/>
        <a:p>
          <a:endParaRPr lang="x-none"/>
        </a:p>
      </dgm:t>
    </dgm:pt>
    <dgm:pt modelId="{B51919F4-6B1C-4B03-92FB-C57974BF0117}">
      <dgm:prSet custT="1"/>
      <dgm:spPr>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et perspectives   </a:t>
          </a:r>
          <a:endParaRPr lang="x-none" sz="1400"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55757C39-D50A-4921-9522-849348C3386C}" type="parTrans" cxnId="{04A51B71-B74F-4C1F-94F8-F56AEF745A67}">
      <dgm:prSet/>
      <dgm:spPr/>
      <dgm:t>
        <a:bodyPr/>
        <a:lstStyle/>
        <a:p>
          <a:endParaRPr lang="x-none"/>
        </a:p>
      </dgm:t>
    </dgm:pt>
    <dgm:pt modelId="{220A9BD8-EBFE-41FD-99D1-DB062A4F5D9F}" type="sibTrans" cxnId="{04A51B71-B74F-4C1F-94F8-F56AEF745A67}">
      <dgm:prSet/>
      <dgm:spPr/>
      <dgm:t>
        <a:bodyPr/>
        <a:lstStyle/>
        <a:p>
          <a:endParaRPr lang="x-none"/>
        </a:p>
      </dgm:t>
    </dgm:pt>
    <dgm:pt modelId="{405B5196-5976-45DE-8DFE-384F7B662EEC}" type="pres">
      <dgm:prSet presAssocID="{0502124F-3127-4AE8-8CCD-A291645F7F21}" presName="Name0" presStyleCnt="0">
        <dgm:presLayoutVars>
          <dgm:dir/>
          <dgm:animLvl val="lvl"/>
          <dgm:resizeHandles val="exact"/>
        </dgm:presLayoutVars>
      </dgm:prSet>
      <dgm:spPr/>
    </dgm:pt>
    <dgm:pt modelId="{BE19BABF-FBBE-4D56-93D4-315D5509099B}" type="pres">
      <dgm:prSet presAssocID="{D762358D-ECDC-4C03-B689-DE934D446661}" presName="parTxOnly" presStyleLbl="node1" presStyleIdx="0" presStyleCnt="7" custScaleX="105159" custScaleY="91981">
        <dgm:presLayoutVars>
          <dgm:chMax val="0"/>
          <dgm:chPref val="0"/>
          <dgm:bulletEnabled val="1"/>
        </dgm:presLayoutVars>
      </dgm:prSet>
      <dgm:spPr/>
    </dgm:pt>
    <dgm:pt modelId="{DD27807F-1092-452F-8DE3-0D10E16D7B62}" type="pres">
      <dgm:prSet presAssocID="{D1EFD7C8-A2A9-4D87-80A8-9334DBFF6AAB}" presName="parTxOnlySpace" presStyleCnt="0"/>
      <dgm:spPr/>
    </dgm:pt>
    <dgm:pt modelId="{FCA135E9-7F53-4508-A06F-6D2A37C94887}" type="pres">
      <dgm:prSet presAssocID="{A8C8A7CC-C781-4758-A863-E2C9E7EA8957}" presName="parTxOnly" presStyleLbl="node1" presStyleIdx="1" presStyleCnt="7" custScaleX="127848" custScaleY="141292">
        <dgm:presLayoutVars>
          <dgm:chMax val="0"/>
          <dgm:chPref val="0"/>
          <dgm:bulletEnabled val="1"/>
        </dgm:presLayoutVars>
      </dgm:prSet>
      <dgm:spPr/>
    </dgm:pt>
    <dgm:pt modelId="{6CF7C2BB-2554-4133-8ECF-78221B99A5E6}" type="pres">
      <dgm:prSet presAssocID="{3DBEAD3B-D54C-4C72-BF80-B8C80472E03F}" presName="parTxOnlySpace" presStyleCnt="0"/>
      <dgm:spPr/>
    </dgm:pt>
    <dgm:pt modelId="{9A3A2F81-57CE-4753-8591-D4F18B308396}" type="pres">
      <dgm:prSet presAssocID="{AD613516-878F-41BC-81DA-33957805E184}" presName="parTxOnly" presStyleLbl="node1" presStyleIdx="2" presStyleCnt="7" custScaleX="94334" custScaleY="98209">
        <dgm:presLayoutVars>
          <dgm:chMax val="0"/>
          <dgm:chPref val="0"/>
          <dgm:bulletEnabled val="1"/>
        </dgm:presLayoutVars>
      </dgm:prSet>
      <dgm:spPr/>
    </dgm:pt>
    <dgm:pt modelId="{ED5CAAD0-F2A5-4749-BA1B-38C11C96EB44}" type="pres">
      <dgm:prSet presAssocID="{820EDF41-8514-45E0-AA15-C9E5FA925DAB}" presName="parTxOnlySpace" presStyleCnt="0"/>
      <dgm:spPr/>
    </dgm:pt>
    <dgm:pt modelId="{3DE5B971-854B-4BA8-BEFC-30CA262106E2}" type="pres">
      <dgm:prSet presAssocID="{835A03C2-369D-42E1-91EC-E0F942C8D7E2}" presName="parTxOnly" presStyleLbl="node1" presStyleIdx="3" presStyleCnt="7">
        <dgm:presLayoutVars>
          <dgm:chMax val="0"/>
          <dgm:chPref val="0"/>
          <dgm:bulletEnabled val="1"/>
        </dgm:presLayoutVars>
      </dgm:prSet>
      <dgm:spPr/>
    </dgm:pt>
    <dgm:pt modelId="{1E71457F-72E6-423B-9B04-88AC8CCF0ECB}" type="pres">
      <dgm:prSet presAssocID="{46CCC108-1654-4C7B-860D-133B7CE55C8F}" presName="parTxOnlySpace" presStyleCnt="0"/>
      <dgm:spPr/>
    </dgm:pt>
    <dgm:pt modelId="{51209881-7CBD-40A2-85CA-EAFDC81D60DA}" type="pres">
      <dgm:prSet presAssocID="{1C1D78DF-A2CB-4C29-8B51-8E7D5E596A7E}" presName="parTxOnly" presStyleLbl="node1" presStyleIdx="4" presStyleCnt="7">
        <dgm:presLayoutVars>
          <dgm:chMax val="0"/>
          <dgm:chPref val="0"/>
          <dgm:bulletEnabled val="1"/>
        </dgm:presLayoutVars>
      </dgm:prSet>
      <dgm:spPr/>
    </dgm:pt>
    <dgm:pt modelId="{483E983F-FB17-4CDD-9479-E68C45AE7A24}" type="pres">
      <dgm:prSet presAssocID="{15870038-2961-43C9-9363-0F159E2BE28E}" presName="parTxOnlySpace" presStyleCnt="0"/>
      <dgm:spPr/>
    </dgm:pt>
    <dgm:pt modelId="{8C8F5648-69B2-4728-8757-88891A796975}" type="pres">
      <dgm:prSet presAssocID="{DE93E135-F167-4F31-8CB4-7B0D4AEC3262}" presName="parTxOnly" presStyleLbl="node1" presStyleIdx="5" presStyleCnt="7" custScaleX="112302">
        <dgm:presLayoutVars>
          <dgm:chMax val="0"/>
          <dgm:chPref val="0"/>
          <dgm:bulletEnabled val="1"/>
        </dgm:presLayoutVars>
      </dgm:prSet>
      <dgm:spPr/>
    </dgm:pt>
    <dgm:pt modelId="{A2E2DADE-ECCE-4B38-9F24-AB4171B5DD28}" type="pres">
      <dgm:prSet presAssocID="{511B17F4-2638-4809-AC1F-43424E6A2710}" presName="parTxOnlySpace" presStyleCnt="0"/>
      <dgm:spPr/>
    </dgm:pt>
    <dgm:pt modelId="{A3C8A4A7-C3BE-49ED-81D1-1C26A8DC4BF7}" type="pres">
      <dgm:prSet presAssocID="{B51919F4-6B1C-4B03-92FB-C57974BF0117}" presName="parTxOnly" presStyleLbl="node1" presStyleIdx="6" presStyleCnt="7">
        <dgm:presLayoutVars>
          <dgm:chMax val="0"/>
          <dgm:chPref val="0"/>
          <dgm:bulletEnabled val="1"/>
        </dgm:presLayoutVars>
      </dgm:prSet>
      <dgm:spPr/>
    </dgm:pt>
  </dgm:ptLst>
  <dgm:cxnLst>
    <dgm:cxn modelId="{AAC0C717-1FB5-49A2-9F29-057E1BD6E332}" srcId="{0502124F-3127-4AE8-8CCD-A291645F7F21}" destId="{D762358D-ECDC-4C03-B689-DE934D446661}" srcOrd="0" destOrd="0" parTransId="{4EEBB635-D518-4098-A135-7A689AFC5BB6}" sibTransId="{D1EFD7C8-A2A9-4D87-80A8-9334DBFF6AAB}"/>
    <dgm:cxn modelId="{9203ED62-418F-45CD-884E-60D510B4C9C7}" type="presOf" srcId="{1C1D78DF-A2CB-4C29-8B51-8E7D5E596A7E}" destId="{51209881-7CBD-40A2-85CA-EAFDC81D60DA}" srcOrd="0" destOrd="0" presId="urn:microsoft.com/office/officeart/2005/8/layout/chevron1"/>
    <dgm:cxn modelId="{CB8EC369-1DFC-44D3-9EBB-AC5D639A3A7D}" type="presOf" srcId="{DE93E135-F167-4F31-8CB4-7B0D4AEC3262}" destId="{8C8F5648-69B2-4728-8757-88891A796975}" srcOrd="0" destOrd="0" presId="urn:microsoft.com/office/officeart/2005/8/layout/chevron1"/>
    <dgm:cxn modelId="{04A51B71-B74F-4C1F-94F8-F56AEF745A67}" srcId="{0502124F-3127-4AE8-8CCD-A291645F7F21}" destId="{B51919F4-6B1C-4B03-92FB-C57974BF0117}" srcOrd="6" destOrd="0" parTransId="{55757C39-D50A-4921-9522-849348C3386C}" sibTransId="{220A9BD8-EBFE-41FD-99D1-DB062A4F5D9F}"/>
    <dgm:cxn modelId="{B316E152-428D-4294-A069-9B42ED22C562}" srcId="{0502124F-3127-4AE8-8CCD-A291645F7F21}" destId="{AD613516-878F-41BC-81DA-33957805E184}" srcOrd="2" destOrd="0" parTransId="{BAF65F6C-DBE2-4870-8A45-33488121A715}" sibTransId="{820EDF41-8514-45E0-AA15-C9E5FA925DAB}"/>
    <dgm:cxn modelId="{E17A565A-FC4D-43A3-ADE9-4F71E683E7E0}" type="presOf" srcId="{0502124F-3127-4AE8-8CCD-A291645F7F21}" destId="{405B5196-5976-45DE-8DFE-384F7B662EEC}" srcOrd="0" destOrd="0" presId="urn:microsoft.com/office/officeart/2005/8/layout/chevron1"/>
    <dgm:cxn modelId="{90142482-B4C6-46E1-A992-084E3CAF68C1}" srcId="{0502124F-3127-4AE8-8CCD-A291645F7F21}" destId="{DE93E135-F167-4F31-8CB4-7B0D4AEC3262}" srcOrd="5" destOrd="0" parTransId="{E3B4F23B-2FF6-4D91-857B-9CF62FD976F0}" sibTransId="{511B17F4-2638-4809-AC1F-43424E6A2710}"/>
    <dgm:cxn modelId="{BC85CE83-41FD-4DFB-B5CA-13B5EC9DB6CE}" srcId="{0502124F-3127-4AE8-8CCD-A291645F7F21}" destId="{1C1D78DF-A2CB-4C29-8B51-8E7D5E596A7E}" srcOrd="4" destOrd="0" parTransId="{35384A41-572B-4339-9E27-A6B24A1BE738}" sibTransId="{15870038-2961-43C9-9363-0F159E2BE28E}"/>
    <dgm:cxn modelId="{D8A44C8F-B0EA-49FF-A36A-FAC3E2E19083}" type="presOf" srcId="{AD613516-878F-41BC-81DA-33957805E184}" destId="{9A3A2F81-57CE-4753-8591-D4F18B308396}" srcOrd="0" destOrd="0" presId="urn:microsoft.com/office/officeart/2005/8/layout/chevron1"/>
    <dgm:cxn modelId="{C6DC809E-5E33-4387-93E5-224C7687DBC0}" srcId="{0502124F-3127-4AE8-8CCD-A291645F7F21}" destId="{835A03C2-369D-42E1-91EC-E0F942C8D7E2}" srcOrd="3" destOrd="0" parTransId="{C9740946-EC34-4474-BA03-35ACF028CD65}" sibTransId="{46CCC108-1654-4C7B-860D-133B7CE55C8F}"/>
    <dgm:cxn modelId="{486DDCA9-35B6-4CAA-9CE1-25A835700ED8}" type="presOf" srcId="{D762358D-ECDC-4C03-B689-DE934D446661}" destId="{BE19BABF-FBBE-4D56-93D4-315D5509099B}" srcOrd="0" destOrd="0" presId="urn:microsoft.com/office/officeart/2005/8/layout/chevron1"/>
    <dgm:cxn modelId="{159A14AE-4D03-4A06-9566-3715D391FF96}" srcId="{0502124F-3127-4AE8-8CCD-A291645F7F21}" destId="{A8C8A7CC-C781-4758-A863-E2C9E7EA8957}" srcOrd="1" destOrd="0" parTransId="{4493AB72-5CD0-4203-828B-D6C58DB17090}" sibTransId="{3DBEAD3B-D54C-4C72-BF80-B8C80472E03F}"/>
    <dgm:cxn modelId="{049F57C0-AB08-4EC1-8929-E89216971F29}" type="presOf" srcId="{A8C8A7CC-C781-4758-A863-E2C9E7EA8957}" destId="{FCA135E9-7F53-4508-A06F-6D2A37C94887}" srcOrd="0" destOrd="0" presId="urn:microsoft.com/office/officeart/2005/8/layout/chevron1"/>
    <dgm:cxn modelId="{A6A7A3C3-D1D0-4CBC-B314-F385869F86AB}" type="presOf" srcId="{835A03C2-369D-42E1-91EC-E0F942C8D7E2}" destId="{3DE5B971-854B-4BA8-BEFC-30CA262106E2}" srcOrd="0" destOrd="0" presId="urn:microsoft.com/office/officeart/2005/8/layout/chevron1"/>
    <dgm:cxn modelId="{2B9515E2-1C7C-4B35-9DD1-7D933F7537F9}" type="presOf" srcId="{B51919F4-6B1C-4B03-92FB-C57974BF0117}" destId="{A3C8A4A7-C3BE-49ED-81D1-1C26A8DC4BF7}" srcOrd="0" destOrd="0" presId="urn:microsoft.com/office/officeart/2005/8/layout/chevron1"/>
    <dgm:cxn modelId="{A85F050C-17B2-4059-BDB9-F1F9B5EC3FA6}" type="presParOf" srcId="{405B5196-5976-45DE-8DFE-384F7B662EEC}" destId="{BE19BABF-FBBE-4D56-93D4-315D5509099B}" srcOrd="0" destOrd="0" presId="urn:microsoft.com/office/officeart/2005/8/layout/chevron1"/>
    <dgm:cxn modelId="{6B3225EC-0BF1-4C97-A28D-71C2E26A1F48}" type="presParOf" srcId="{405B5196-5976-45DE-8DFE-384F7B662EEC}" destId="{DD27807F-1092-452F-8DE3-0D10E16D7B62}" srcOrd="1" destOrd="0" presId="urn:microsoft.com/office/officeart/2005/8/layout/chevron1"/>
    <dgm:cxn modelId="{ADDAC0A6-D145-4D00-9140-844DF68D6D90}" type="presParOf" srcId="{405B5196-5976-45DE-8DFE-384F7B662EEC}" destId="{FCA135E9-7F53-4508-A06F-6D2A37C94887}" srcOrd="2" destOrd="0" presId="urn:microsoft.com/office/officeart/2005/8/layout/chevron1"/>
    <dgm:cxn modelId="{6503A9A1-5307-4283-BA68-56D63C525AA5}" type="presParOf" srcId="{405B5196-5976-45DE-8DFE-384F7B662EEC}" destId="{6CF7C2BB-2554-4133-8ECF-78221B99A5E6}" srcOrd="3" destOrd="0" presId="urn:microsoft.com/office/officeart/2005/8/layout/chevron1"/>
    <dgm:cxn modelId="{D295AC82-2366-4EBC-82E1-E05B4B952013}" type="presParOf" srcId="{405B5196-5976-45DE-8DFE-384F7B662EEC}" destId="{9A3A2F81-57CE-4753-8591-D4F18B308396}" srcOrd="4" destOrd="0" presId="urn:microsoft.com/office/officeart/2005/8/layout/chevron1"/>
    <dgm:cxn modelId="{AA036A92-CCB7-4C3E-876C-BC1BD9F45B24}" type="presParOf" srcId="{405B5196-5976-45DE-8DFE-384F7B662EEC}" destId="{ED5CAAD0-F2A5-4749-BA1B-38C11C96EB44}" srcOrd="5" destOrd="0" presId="urn:microsoft.com/office/officeart/2005/8/layout/chevron1"/>
    <dgm:cxn modelId="{9D50B401-312D-4E3F-9FA5-48917034F602}" type="presParOf" srcId="{405B5196-5976-45DE-8DFE-384F7B662EEC}" destId="{3DE5B971-854B-4BA8-BEFC-30CA262106E2}" srcOrd="6" destOrd="0" presId="urn:microsoft.com/office/officeart/2005/8/layout/chevron1"/>
    <dgm:cxn modelId="{E1AC3BA2-91B7-4650-9911-CDA16BF74910}" type="presParOf" srcId="{405B5196-5976-45DE-8DFE-384F7B662EEC}" destId="{1E71457F-72E6-423B-9B04-88AC8CCF0ECB}" srcOrd="7" destOrd="0" presId="urn:microsoft.com/office/officeart/2005/8/layout/chevron1"/>
    <dgm:cxn modelId="{DCEA2FE0-8024-4FFF-A9A1-F0F6B5553EF1}" type="presParOf" srcId="{405B5196-5976-45DE-8DFE-384F7B662EEC}" destId="{51209881-7CBD-40A2-85CA-EAFDC81D60DA}" srcOrd="8" destOrd="0" presId="urn:microsoft.com/office/officeart/2005/8/layout/chevron1"/>
    <dgm:cxn modelId="{690D62F0-771C-4F17-9962-7AA546C23EB9}" type="presParOf" srcId="{405B5196-5976-45DE-8DFE-384F7B662EEC}" destId="{483E983F-FB17-4CDD-9479-E68C45AE7A24}" srcOrd="9" destOrd="0" presId="urn:microsoft.com/office/officeart/2005/8/layout/chevron1"/>
    <dgm:cxn modelId="{BDEC2EED-2BC6-4287-AD3A-9F9E11AB07B2}" type="presParOf" srcId="{405B5196-5976-45DE-8DFE-384F7B662EEC}" destId="{8C8F5648-69B2-4728-8757-88891A796975}" srcOrd="10" destOrd="0" presId="urn:microsoft.com/office/officeart/2005/8/layout/chevron1"/>
    <dgm:cxn modelId="{F533DE25-87B0-441A-9D51-29DEB0B4A9DD}" type="presParOf" srcId="{405B5196-5976-45DE-8DFE-384F7B662EEC}" destId="{A2E2DADE-ECCE-4B38-9F24-AB4171B5DD28}" srcOrd="11" destOrd="0" presId="urn:microsoft.com/office/officeart/2005/8/layout/chevron1"/>
    <dgm:cxn modelId="{A213E90D-F4EE-4D49-AA6D-BC7DCE731E33}" type="presParOf" srcId="{405B5196-5976-45DE-8DFE-384F7B662EEC}" destId="{A3C8A4A7-C3BE-49ED-81D1-1C26A8DC4BF7}"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502124F-3127-4AE8-8CCD-A291645F7F21}" type="doc">
      <dgm:prSet loTypeId="urn:microsoft.com/office/officeart/2005/8/layout/chevron1" loCatId="process" qsTypeId="urn:microsoft.com/office/officeart/2005/8/quickstyle/simple5" qsCatId="simple" csTypeId="urn:microsoft.com/office/officeart/2005/8/colors/accent1_5" csCatId="accent1" phldr="1"/>
      <dgm:spPr/>
      <dgm:t>
        <a:bodyPr/>
        <a:lstStyle/>
        <a:p>
          <a:endParaRPr lang="x-none"/>
        </a:p>
      </dgm:t>
    </dgm:pt>
    <dgm:pt modelId="{D762358D-ECDC-4C03-B689-DE934D446661}">
      <dgm:prSet custT="1"/>
      <dgm:spPr>
        <a:solidFill>
          <a:schemeClr val="bg2">
            <a:lumMod val="60000"/>
            <a:lumOff val="40000"/>
          </a:schemeClr>
        </a:solidFill>
        <a:ln>
          <a:solidFill>
            <a:schemeClr val="tx2">
              <a:lumMod val="75000"/>
            </a:schemeClr>
          </a:solidFill>
        </a:ln>
        <a:effectLst>
          <a:glow rad="228600">
            <a:schemeClr val="accent2">
              <a:satMod val="175000"/>
              <a:alpha val="40000"/>
            </a:schemeClr>
          </a:glow>
        </a:effectLst>
      </dgm:spPr>
      <dgm:t>
        <a:bodyPr/>
        <a:lstStyle/>
        <a:p>
          <a:pPr algn="r"/>
          <a:r>
            <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dgm:t>
    </dgm:pt>
    <dgm:pt modelId="{4EEBB635-D518-4098-A135-7A689AFC5BB6}" type="parTrans" cxnId="{AAC0C717-1FB5-49A2-9F29-057E1BD6E332}">
      <dgm:prSet/>
      <dgm:spPr/>
      <dgm:t>
        <a:bodyPr/>
        <a:lstStyle/>
        <a:p>
          <a:endParaRPr lang="x-none"/>
        </a:p>
      </dgm:t>
    </dgm:pt>
    <dgm:pt modelId="{D1EFD7C8-A2A9-4D87-80A8-9334DBFF6AAB}" type="sibTrans" cxnId="{AAC0C717-1FB5-49A2-9F29-057E1BD6E332}">
      <dgm:prSet/>
      <dgm:spPr/>
      <dgm:t>
        <a:bodyPr/>
        <a:lstStyle/>
        <a:p>
          <a:endParaRPr lang="x-none"/>
        </a:p>
      </dgm:t>
    </dgm:pt>
    <dgm:pt modelId="{A8C8A7CC-C781-4758-A863-E2C9E7EA8957}">
      <dgm:prSet custT="1"/>
      <dgm:spPr>
        <a:effectLst>
          <a:glow rad="228600">
            <a:schemeClr val="accent1">
              <a:satMod val="175000"/>
              <a:alpha val="40000"/>
            </a:schemeClr>
          </a:glow>
        </a:effectLst>
      </dgm:spPr>
      <dgm:t>
        <a:bodyPr/>
        <a:lstStyle/>
        <a:p>
          <a:pPr algn="ctr"/>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 approches et problématique</a:t>
          </a:r>
        </a:p>
      </dgm:t>
    </dgm:pt>
    <dgm:pt modelId="{4493AB72-5CD0-4203-828B-D6C58DB17090}" type="parTrans" cxnId="{159A14AE-4D03-4A06-9566-3715D391FF96}">
      <dgm:prSet/>
      <dgm:spPr/>
      <dgm:t>
        <a:bodyPr/>
        <a:lstStyle/>
        <a:p>
          <a:endParaRPr lang="x-none"/>
        </a:p>
      </dgm:t>
    </dgm:pt>
    <dgm:pt modelId="{3DBEAD3B-D54C-4C72-BF80-B8C80472E03F}" type="sibTrans" cxnId="{159A14AE-4D03-4A06-9566-3715D391FF96}">
      <dgm:prSet/>
      <dgm:spPr/>
      <dgm:t>
        <a:bodyPr/>
        <a:lstStyle/>
        <a:p>
          <a:endParaRPr lang="x-none"/>
        </a:p>
      </dgm:t>
    </dgm:pt>
    <dgm:pt modelId="{AD613516-878F-41BC-81DA-33957805E184}">
      <dgm:prSet custT="1"/>
      <dgm:spPr>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systèmes IHM </a:t>
          </a:r>
        </a:p>
      </dgm:t>
    </dgm:pt>
    <dgm:pt modelId="{BAF65F6C-DBE2-4870-8A45-33488121A715}" type="parTrans" cxnId="{B316E152-428D-4294-A069-9B42ED22C562}">
      <dgm:prSet/>
      <dgm:spPr/>
      <dgm:t>
        <a:bodyPr/>
        <a:lstStyle/>
        <a:p>
          <a:endParaRPr lang="x-none"/>
        </a:p>
      </dgm:t>
    </dgm:pt>
    <dgm:pt modelId="{820EDF41-8514-45E0-AA15-C9E5FA925DAB}" type="sibTrans" cxnId="{B316E152-428D-4294-A069-9B42ED22C562}">
      <dgm:prSet/>
      <dgm:spPr/>
      <dgm:t>
        <a:bodyPr/>
        <a:lstStyle/>
        <a:p>
          <a:endParaRPr lang="x-none"/>
        </a:p>
      </dgm:t>
    </dgm:pt>
    <dgm:pt modelId="{835A03C2-369D-42E1-91EC-E0F942C8D7E2}">
      <dgm:prSet custT="1"/>
      <dgm:spPr>
        <a:effectLst>
          <a:glow rad="228600">
            <a:schemeClr val="accent2">
              <a:satMod val="175000"/>
              <a:alpha val="40000"/>
            </a:schemeClr>
          </a:glow>
        </a:effectLst>
      </dgm:spPr>
      <dgm:t>
        <a:bodyPr/>
        <a:lstStyle/>
        <a:p>
          <a:r>
            <a:rPr lang="fr-FR" sz="11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INTERFACES</a:t>
          </a:r>
          <a:r>
            <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11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GESTUELLES</a:t>
          </a:r>
          <a:endPar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C9740946-EC34-4474-BA03-35ACF028CD65}" type="parTrans" cxnId="{C6DC809E-5E33-4387-93E5-224C7687DBC0}">
      <dgm:prSet/>
      <dgm:spPr/>
      <dgm:t>
        <a:bodyPr/>
        <a:lstStyle/>
        <a:p>
          <a:endParaRPr lang="x-none"/>
        </a:p>
      </dgm:t>
    </dgm:pt>
    <dgm:pt modelId="{46CCC108-1654-4C7B-860D-133B7CE55C8F}" type="sibTrans" cxnId="{C6DC809E-5E33-4387-93E5-224C7687DBC0}">
      <dgm:prSet/>
      <dgm:spPr/>
      <dgm:t>
        <a:bodyPr/>
        <a:lstStyle/>
        <a:p>
          <a:endParaRPr lang="x-none"/>
        </a:p>
      </dgm:t>
    </dgm:pt>
    <dgm:pt modelId="{1C1D78DF-A2CB-4C29-8B51-8E7D5E596A7E}">
      <dgm:prSet custT="1"/>
      <dgm:spPr>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du système proposé</a:t>
          </a:r>
        </a:p>
      </dgm:t>
    </dgm:pt>
    <dgm:pt modelId="{35384A41-572B-4339-9E27-A6B24A1BE738}" type="parTrans" cxnId="{BC85CE83-41FD-4DFB-B5CA-13B5EC9DB6CE}">
      <dgm:prSet/>
      <dgm:spPr/>
      <dgm:t>
        <a:bodyPr/>
        <a:lstStyle/>
        <a:p>
          <a:endParaRPr lang="x-none"/>
        </a:p>
      </dgm:t>
    </dgm:pt>
    <dgm:pt modelId="{15870038-2961-43C9-9363-0F159E2BE28E}" type="sibTrans" cxnId="{BC85CE83-41FD-4DFB-B5CA-13B5EC9DB6CE}">
      <dgm:prSet/>
      <dgm:spPr/>
      <dgm:t>
        <a:bodyPr/>
        <a:lstStyle/>
        <a:p>
          <a:endParaRPr lang="x-none"/>
        </a:p>
      </dgm:t>
    </dgm:pt>
    <dgm:pt modelId="{DE93E135-F167-4F31-8CB4-7B0D4AEC3262}">
      <dgm:prSet custT="1"/>
      <dgm:spPr>
        <a:effectLst>
          <a:glow rad="228600">
            <a:schemeClr val="accent2">
              <a:satMod val="175000"/>
              <a:alpha val="40000"/>
            </a:schemeClr>
          </a:glow>
        </a:effectLst>
      </dgm:spPr>
      <dgm:t>
        <a:bodyPr/>
        <a:lstStyle/>
        <a:p>
          <a:r>
            <a:rPr lang="fr-FR" sz="1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Implémentation et résultats pratiques</a:t>
          </a:r>
        </a:p>
      </dgm:t>
    </dgm:pt>
    <dgm:pt modelId="{E3B4F23B-2FF6-4D91-857B-9CF62FD976F0}" type="parTrans" cxnId="{90142482-B4C6-46E1-A992-084E3CAF68C1}">
      <dgm:prSet/>
      <dgm:spPr/>
      <dgm:t>
        <a:bodyPr/>
        <a:lstStyle/>
        <a:p>
          <a:endParaRPr lang="x-none"/>
        </a:p>
      </dgm:t>
    </dgm:pt>
    <dgm:pt modelId="{511B17F4-2638-4809-AC1F-43424E6A2710}" type="sibTrans" cxnId="{90142482-B4C6-46E1-A992-084E3CAF68C1}">
      <dgm:prSet/>
      <dgm:spPr/>
      <dgm:t>
        <a:bodyPr/>
        <a:lstStyle/>
        <a:p>
          <a:endParaRPr lang="x-none"/>
        </a:p>
      </dgm:t>
    </dgm:pt>
    <dgm:pt modelId="{B51919F4-6B1C-4B03-92FB-C57974BF0117}">
      <dgm:prSet custT="1"/>
      <dgm:spPr>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et perspectives  </a:t>
          </a:r>
          <a:endParaRPr lang="x-none" sz="1400"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55757C39-D50A-4921-9522-849348C3386C}" type="parTrans" cxnId="{04A51B71-B74F-4C1F-94F8-F56AEF745A67}">
      <dgm:prSet/>
      <dgm:spPr/>
      <dgm:t>
        <a:bodyPr/>
        <a:lstStyle/>
        <a:p>
          <a:endParaRPr lang="x-none"/>
        </a:p>
      </dgm:t>
    </dgm:pt>
    <dgm:pt modelId="{220A9BD8-EBFE-41FD-99D1-DB062A4F5D9F}" type="sibTrans" cxnId="{04A51B71-B74F-4C1F-94F8-F56AEF745A67}">
      <dgm:prSet/>
      <dgm:spPr/>
      <dgm:t>
        <a:bodyPr/>
        <a:lstStyle/>
        <a:p>
          <a:endParaRPr lang="x-none"/>
        </a:p>
      </dgm:t>
    </dgm:pt>
    <dgm:pt modelId="{405B5196-5976-45DE-8DFE-384F7B662EEC}" type="pres">
      <dgm:prSet presAssocID="{0502124F-3127-4AE8-8CCD-A291645F7F21}" presName="Name0" presStyleCnt="0">
        <dgm:presLayoutVars>
          <dgm:dir/>
          <dgm:animLvl val="lvl"/>
          <dgm:resizeHandles val="exact"/>
        </dgm:presLayoutVars>
      </dgm:prSet>
      <dgm:spPr/>
    </dgm:pt>
    <dgm:pt modelId="{BE19BABF-FBBE-4D56-93D4-315D5509099B}" type="pres">
      <dgm:prSet presAssocID="{D762358D-ECDC-4C03-B689-DE934D446661}" presName="parTxOnly" presStyleLbl="node1" presStyleIdx="0" presStyleCnt="7" custScaleX="105159" custScaleY="91981">
        <dgm:presLayoutVars>
          <dgm:chMax val="0"/>
          <dgm:chPref val="0"/>
          <dgm:bulletEnabled val="1"/>
        </dgm:presLayoutVars>
      </dgm:prSet>
      <dgm:spPr/>
    </dgm:pt>
    <dgm:pt modelId="{DD27807F-1092-452F-8DE3-0D10E16D7B62}" type="pres">
      <dgm:prSet presAssocID="{D1EFD7C8-A2A9-4D87-80A8-9334DBFF6AAB}" presName="parTxOnlySpace" presStyleCnt="0"/>
      <dgm:spPr/>
    </dgm:pt>
    <dgm:pt modelId="{FCA135E9-7F53-4508-A06F-6D2A37C94887}" type="pres">
      <dgm:prSet presAssocID="{A8C8A7CC-C781-4758-A863-E2C9E7EA8957}" presName="parTxOnly" presStyleLbl="node1" presStyleIdx="1" presStyleCnt="7" custScaleX="127848" custScaleY="141292">
        <dgm:presLayoutVars>
          <dgm:chMax val="0"/>
          <dgm:chPref val="0"/>
          <dgm:bulletEnabled val="1"/>
        </dgm:presLayoutVars>
      </dgm:prSet>
      <dgm:spPr/>
    </dgm:pt>
    <dgm:pt modelId="{6CF7C2BB-2554-4133-8ECF-78221B99A5E6}" type="pres">
      <dgm:prSet presAssocID="{3DBEAD3B-D54C-4C72-BF80-B8C80472E03F}" presName="parTxOnlySpace" presStyleCnt="0"/>
      <dgm:spPr/>
    </dgm:pt>
    <dgm:pt modelId="{9A3A2F81-57CE-4753-8591-D4F18B308396}" type="pres">
      <dgm:prSet presAssocID="{AD613516-878F-41BC-81DA-33957805E184}" presName="parTxOnly" presStyleLbl="node1" presStyleIdx="2" presStyleCnt="7" custScaleX="94334" custScaleY="98209">
        <dgm:presLayoutVars>
          <dgm:chMax val="0"/>
          <dgm:chPref val="0"/>
          <dgm:bulletEnabled val="1"/>
        </dgm:presLayoutVars>
      </dgm:prSet>
      <dgm:spPr/>
    </dgm:pt>
    <dgm:pt modelId="{ED5CAAD0-F2A5-4749-BA1B-38C11C96EB44}" type="pres">
      <dgm:prSet presAssocID="{820EDF41-8514-45E0-AA15-C9E5FA925DAB}" presName="parTxOnlySpace" presStyleCnt="0"/>
      <dgm:spPr/>
    </dgm:pt>
    <dgm:pt modelId="{3DE5B971-854B-4BA8-BEFC-30CA262106E2}" type="pres">
      <dgm:prSet presAssocID="{835A03C2-369D-42E1-91EC-E0F942C8D7E2}" presName="parTxOnly" presStyleLbl="node1" presStyleIdx="3" presStyleCnt="7">
        <dgm:presLayoutVars>
          <dgm:chMax val="0"/>
          <dgm:chPref val="0"/>
          <dgm:bulletEnabled val="1"/>
        </dgm:presLayoutVars>
      </dgm:prSet>
      <dgm:spPr/>
    </dgm:pt>
    <dgm:pt modelId="{1E71457F-72E6-423B-9B04-88AC8CCF0ECB}" type="pres">
      <dgm:prSet presAssocID="{46CCC108-1654-4C7B-860D-133B7CE55C8F}" presName="parTxOnlySpace" presStyleCnt="0"/>
      <dgm:spPr/>
    </dgm:pt>
    <dgm:pt modelId="{51209881-7CBD-40A2-85CA-EAFDC81D60DA}" type="pres">
      <dgm:prSet presAssocID="{1C1D78DF-A2CB-4C29-8B51-8E7D5E596A7E}" presName="parTxOnly" presStyleLbl="node1" presStyleIdx="4" presStyleCnt="7" custScaleX="111296">
        <dgm:presLayoutVars>
          <dgm:chMax val="0"/>
          <dgm:chPref val="0"/>
          <dgm:bulletEnabled val="1"/>
        </dgm:presLayoutVars>
      </dgm:prSet>
      <dgm:spPr/>
    </dgm:pt>
    <dgm:pt modelId="{483E983F-FB17-4CDD-9479-E68C45AE7A24}" type="pres">
      <dgm:prSet presAssocID="{15870038-2961-43C9-9363-0F159E2BE28E}" presName="parTxOnlySpace" presStyleCnt="0"/>
      <dgm:spPr/>
    </dgm:pt>
    <dgm:pt modelId="{8C8F5648-69B2-4728-8757-88891A796975}" type="pres">
      <dgm:prSet presAssocID="{DE93E135-F167-4F31-8CB4-7B0D4AEC3262}" presName="parTxOnly" presStyleLbl="node1" presStyleIdx="5" presStyleCnt="7" custScaleX="111546">
        <dgm:presLayoutVars>
          <dgm:chMax val="0"/>
          <dgm:chPref val="0"/>
          <dgm:bulletEnabled val="1"/>
        </dgm:presLayoutVars>
      </dgm:prSet>
      <dgm:spPr/>
    </dgm:pt>
    <dgm:pt modelId="{A2E2DADE-ECCE-4B38-9F24-AB4171B5DD28}" type="pres">
      <dgm:prSet presAssocID="{511B17F4-2638-4809-AC1F-43424E6A2710}" presName="parTxOnlySpace" presStyleCnt="0"/>
      <dgm:spPr/>
    </dgm:pt>
    <dgm:pt modelId="{A3C8A4A7-C3BE-49ED-81D1-1C26A8DC4BF7}" type="pres">
      <dgm:prSet presAssocID="{B51919F4-6B1C-4B03-92FB-C57974BF0117}" presName="parTxOnly" presStyleLbl="node1" presStyleIdx="6" presStyleCnt="7" custScaleX="118129">
        <dgm:presLayoutVars>
          <dgm:chMax val="0"/>
          <dgm:chPref val="0"/>
          <dgm:bulletEnabled val="1"/>
        </dgm:presLayoutVars>
      </dgm:prSet>
      <dgm:spPr/>
    </dgm:pt>
  </dgm:ptLst>
  <dgm:cxnLst>
    <dgm:cxn modelId="{AAC0C717-1FB5-49A2-9F29-057E1BD6E332}" srcId="{0502124F-3127-4AE8-8CCD-A291645F7F21}" destId="{D762358D-ECDC-4C03-B689-DE934D446661}" srcOrd="0" destOrd="0" parTransId="{4EEBB635-D518-4098-A135-7A689AFC5BB6}" sibTransId="{D1EFD7C8-A2A9-4D87-80A8-9334DBFF6AAB}"/>
    <dgm:cxn modelId="{9203ED62-418F-45CD-884E-60D510B4C9C7}" type="presOf" srcId="{1C1D78DF-A2CB-4C29-8B51-8E7D5E596A7E}" destId="{51209881-7CBD-40A2-85CA-EAFDC81D60DA}" srcOrd="0" destOrd="0" presId="urn:microsoft.com/office/officeart/2005/8/layout/chevron1"/>
    <dgm:cxn modelId="{CB8EC369-1DFC-44D3-9EBB-AC5D639A3A7D}" type="presOf" srcId="{DE93E135-F167-4F31-8CB4-7B0D4AEC3262}" destId="{8C8F5648-69B2-4728-8757-88891A796975}" srcOrd="0" destOrd="0" presId="urn:microsoft.com/office/officeart/2005/8/layout/chevron1"/>
    <dgm:cxn modelId="{04A51B71-B74F-4C1F-94F8-F56AEF745A67}" srcId="{0502124F-3127-4AE8-8CCD-A291645F7F21}" destId="{B51919F4-6B1C-4B03-92FB-C57974BF0117}" srcOrd="6" destOrd="0" parTransId="{55757C39-D50A-4921-9522-849348C3386C}" sibTransId="{220A9BD8-EBFE-41FD-99D1-DB062A4F5D9F}"/>
    <dgm:cxn modelId="{B316E152-428D-4294-A069-9B42ED22C562}" srcId="{0502124F-3127-4AE8-8CCD-A291645F7F21}" destId="{AD613516-878F-41BC-81DA-33957805E184}" srcOrd="2" destOrd="0" parTransId="{BAF65F6C-DBE2-4870-8A45-33488121A715}" sibTransId="{820EDF41-8514-45E0-AA15-C9E5FA925DAB}"/>
    <dgm:cxn modelId="{E17A565A-FC4D-43A3-ADE9-4F71E683E7E0}" type="presOf" srcId="{0502124F-3127-4AE8-8CCD-A291645F7F21}" destId="{405B5196-5976-45DE-8DFE-384F7B662EEC}" srcOrd="0" destOrd="0" presId="urn:microsoft.com/office/officeart/2005/8/layout/chevron1"/>
    <dgm:cxn modelId="{90142482-B4C6-46E1-A992-084E3CAF68C1}" srcId="{0502124F-3127-4AE8-8CCD-A291645F7F21}" destId="{DE93E135-F167-4F31-8CB4-7B0D4AEC3262}" srcOrd="5" destOrd="0" parTransId="{E3B4F23B-2FF6-4D91-857B-9CF62FD976F0}" sibTransId="{511B17F4-2638-4809-AC1F-43424E6A2710}"/>
    <dgm:cxn modelId="{BC85CE83-41FD-4DFB-B5CA-13B5EC9DB6CE}" srcId="{0502124F-3127-4AE8-8CCD-A291645F7F21}" destId="{1C1D78DF-A2CB-4C29-8B51-8E7D5E596A7E}" srcOrd="4" destOrd="0" parTransId="{35384A41-572B-4339-9E27-A6B24A1BE738}" sibTransId="{15870038-2961-43C9-9363-0F159E2BE28E}"/>
    <dgm:cxn modelId="{D8A44C8F-B0EA-49FF-A36A-FAC3E2E19083}" type="presOf" srcId="{AD613516-878F-41BC-81DA-33957805E184}" destId="{9A3A2F81-57CE-4753-8591-D4F18B308396}" srcOrd="0" destOrd="0" presId="urn:microsoft.com/office/officeart/2005/8/layout/chevron1"/>
    <dgm:cxn modelId="{C6DC809E-5E33-4387-93E5-224C7687DBC0}" srcId="{0502124F-3127-4AE8-8CCD-A291645F7F21}" destId="{835A03C2-369D-42E1-91EC-E0F942C8D7E2}" srcOrd="3" destOrd="0" parTransId="{C9740946-EC34-4474-BA03-35ACF028CD65}" sibTransId="{46CCC108-1654-4C7B-860D-133B7CE55C8F}"/>
    <dgm:cxn modelId="{486DDCA9-35B6-4CAA-9CE1-25A835700ED8}" type="presOf" srcId="{D762358D-ECDC-4C03-B689-DE934D446661}" destId="{BE19BABF-FBBE-4D56-93D4-315D5509099B}" srcOrd="0" destOrd="0" presId="urn:microsoft.com/office/officeart/2005/8/layout/chevron1"/>
    <dgm:cxn modelId="{159A14AE-4D03-4A06-9566-3715D391FF96}" srcId="{0502124F-3127-4AE8-8CCD-A291645F7F21}" destId="{A8C8A7CC-C781-4758-A863-E2C9E7EA8957}" srcOrd="1" destOrd="0" parTransId="{4493AB72-5CD0-4203-828B-D6C58DB17090}" sibTransId="{3DBEAD3B-D54C-4C72-BF80-B8C80472E03F}"/>
    <dgm:cxn modelId="{049F57C0-AB08-4EC1-8929-E89216971F29}" type="presOf" srcId="{A8C8A7CC-C781-4758-A863-E2C9E7EA8957}" destId="{FCA135E9-7F53-4508-A06F-6D2A37C94887}" srcOrd="0" destOrd="0" presId="urn:microsoft.com/office/officeart/2005/8/layout/chevron1"/>
    <dgm:cxn modelId="{A6A7A3C3-D1D0-4CBC-B314-F385869F86AB}" type="presOf" srcId="{835A03C2-369D-42E1-91EC-E0F942C8D7E2}" destId="{3DE5B971-854B-4BA8-BEFC-30CA262106E2}" srcOrd="0" destOrd="0" presId="urn:microsoft.com/office/officeart/2005/8/layout/chevron1"/>
    <dgm:cxn modelId="{2B9515E2-1C7C-4B35-9DD1-7D933F7537F9}" type="presOf" srcId="{B51919F4-6B1C-4B03-92FB-C57974BF0117}" destId="{A3C8A4A7-C3BE-49ED-81D1-1C26A8DC4BF7}" srcOrd="0" destOrd="0" presId="urn:microsoft.com/office/officeart/2005/8/layout/chevron1"/>
    <dgm:cxn modelId="{A85F050C-17B2-4059-BDB9-F1F9B5EC3FA6}" type="presParOf" srcId="{405B5196-5976-45DE-8DFE-384F7B662EEC}" destId="{BE19BABF-FBBE-4D56-93D4-315D5509099B}" srcOrd="0" destOrd="0" presId="urn:microsoft.com/office/officeart/2005/8/layout/chevron1"/>
    <dgm:cxn modelId="{6B3225EC-0BF1-4C97-A28D-71C2E26A1F48}" type="presParOf" srcId="{405B5196-5976-45DE-8DFE-384F7B662EEC}" destId="{DD27807F-1092-452F-8DE3-0D10E16D7B62}" srcOrd="1" destOrd="0" presId="urn:microsoft.com/office/officeart/2005/8/layout/chevron1"/>
    <dgm:cxn modelId="{ADDAC0A6-D145-4D00-9140-844DF68D6D90}" type="presParOf" srcId="{405B5196-5976-45DE-8DFE-384F7B662EEC}" destId="{FCA135E9-7F53-4508-A06F-6D2A37C94887}" srcOrd="2" destOrd="0" presId="urn:microsoft.com/office/officeart/2005/8/layout/chevron1"/>
    <dgm:cxn modelId="{6503A9A1-5307-4283-BA68-56D63C525AA5}" type="presParOf" srcId="{405B5196-5976-45DE-8DFE-384F7B662EEC}" destId="{6CF7C2BB-2554-4133-8ECF-78221B99A5E6}" srcOrd="3" destOrd="0" presId="urn:microsoft.com/office/officeart/2005/8/layout/chevron1"/>
    <dgm:cxn modelId="{D295AC82-2366-4EBC-82E1-E05B4B952013}" type="presParOf" srcId="{405B5196-5976-45DE-8DFE-384F7B662EEC}" destId="{9A3A2F81-57CE-4753-8591-D4F18B308396}" srcOrd="4" destOrd="0" presId="urn:microsoft.com/office/officeart/2005/8/layout/chevron1"/>
    <dgm:cxn modelId="{AA036A92-CCB7-4C3E-876C-BC1BD9F45B24}" type="presParOf" srcId="{405B5196-5976-45DE-8DFE-384F7B662EEC}" destId="{ED5CAAD0-F2A5-4749-BA1B-38C11C96EB44}" srcOrd="5" destOrd="0" presId="urn:microsoft.com/office/officeart/2005/8/layout/chevron1"/>
    <dgm:cxn modelId="{9D50B401-312D-4E3F-9FA5-48917034F602}" type="presParOf" srcId="{405B5196-5976-45DE-8DFE-384F7B662EEC}" destId="{3DE5B971-854B-4BA8-BEFC-30CA262106E2}" srcOrd="6" destOrd="0" presId="urn:microsoft.com/office/officeart/2005/8/layout/chevron1"/>
    <dgm:cxn modelId="{E1AC3BA2-91B7-4650-9911-CDA16BF74910}" type="presParOf" srcId="{405B5196-5976-45DE-8DFE-384F7B662EEC}" destId="{1E71457F-72E6-423B-9B04-88AC8CCF0ECB}" srcOrd="7" destOrd="0" presId="urn:microsoft.com/office/officeart/2005/8/layout/chevron1"/>
    <dgm:cxn modelId="{DCEA2FE0-8024-4FFF-A9A1-F0F6B5553EF1}" type="presParOf" srcId="{405B5196-5976-45DE-8DFE-384F7B662EEC}" destId="{51209881-7CBD-40A2-85CA-EAFDC81D60DA}" srcOrd="8" destOrd="0" presId="urn:microsoft.com/office/officeart/2005/8/layout/chevron1"/>
    <dgm:cxn modelId="{690D62F0-771C-4F17-9962-7AA546C23EB9}" type="presParOf" srcId="{405B5196-5976-45DE-8DFE-384F7B662EEC}" destId="{483E983F-FB17-4CDD-9479-E68C45AE7A24}" srcOrd="9" destOrd="0" presId="urn:microsoft.com/office/officeart/2005/8/layout/chevron1"/>
    <dgm:cxn modelId="{BDEC2EED-2BC6-4287-AD3A-9F9E11AB07B2}" type="presParOf" srcId="{405B5196-5976-45DE-8DFE-384F7B662EEC}" destId="{8C8F5648-69B2-4728-8757-88891A796975}" srcOrd="10" destOrd="0" presId="urn:microsoft.com/office/officeart/2005/8/layout/chevron1"/>
    <dgm:cxn modelId="{F533DE25-87B0-441A-9D51-29DEB0B4A9DD}" type="presParOf" srcId="{405B5196-5976-45DE-8DFE-384F7B662EEC}" destId="{A2E2DADE-ECCE-4B38-9F24-AB4171B5DD28}" srcOrd="11" destOrd="0" presId="urn:microsoft.com/office/officeart/2005/8/layout/chevron1"/>
    <dgm:cxn modelId="{A213E90D-F4EE-4D49-AA6D-BC7DCE731E33}" type="presParOf" srcId="{405B5196-5976-45DE-8DFE-384F7B662EEC}" destId="{A3C8A4A7-C3BE-49ED-81D1-1C26A8DC4BF7}"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502124F-3127-4AE8-8CCD-A291645F7F21}" type="doc">
      <dgm:prSet loTypeId="urn:microsoft.com/office/officeart/2005/8/layout/chevron1" loCatId="process" qsTypeId="urn:microsoft.com/office/officeart/2005/8/quickstyle/simple5" qsCatId="simple" csTypeId="urn:microsoft.com/office/officeart/2005/8/colors/accent1_5" csCatId="accent1" phldr="1"/>
      <dgm:spPr/>
      <dgm:t>
        <a:bodyPr/>
        <a:lstStyle/>
        <a:p>
          <a:endParaRPr lang="x-none"/>
        </a:p>
      </dgm:t>
    </dgm:pt>
    <dgm:pt modelId="{D762358D-ECDC-4C03-B689-DE934D446661}">
      <dgm:prSet custT="1"/>
      <dgm:spPr>
        <a:solidFill>
          <a:schemeClr val="bg2">
            <a:lumMod val="60000"/>
            <a:lumOff val="40000"/>
          </a:schemeClr>
        </a:solidFill>
        <a:ln>
          <a:solidFill>
            <a:schemeClr val="tx2">
              <a:lumMod val="75000"/>
            </a:schemeClr>
          </a:solidFill>
        </a:ln>
        <a:effectLst>
          <a:glow rad="228600">
            <a:schemeClr val="accent2">
              <a:satMod val="175000"/>
              <a:alpha val="40000"/>
            </a:schemeClr>
          </a:glow>
        </a:effectLst>
      </dgm:spPr>
      <dgm:t>
        <a:bodyPr/>
        <a:lstStyle/>
        <a:p>
          <a:pPr algn="r"/>
          <a:r>
            <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dgm:t>
    </dgm:pt>
    <dgm:pt modelId="{4EEBB635-D518-4098-A135-7A689AFC5BB6}" type="parTrans" cxnId="{AAC0C717-1FB5-49A2-9F29-057E1BD6E332}">
      <dgm:prSet/>
      <dgm:spPr/>
      <dgm:t>
        <a:bodyPr/>
        <a:lstStyle/>
        <a:p>
          <a:endParaRPr lang="x-none"/>
        </a:p>
      </dgm:t>
    </dgm:pt>
    <dgm:pt modelId="{D1EFD7C8-A2A9-4D87-80A8-9334DBFF6AAB}" type="sibTrans" cxnId="{AAC0C717-1FB5-49A2-9F29-057E1BD6E332}">
      <dgm:prSet/>
      <dgm:spPr/>
      <dgm:t>
        <a:bodyPr/>
        <a:lstStyle/>
        <a:p>
          <a:endParaRPr lang="x-none"/>
        </a:p>
      </dgm:t>
    </dgm:pt>
    <dgm:pt modelId="{A8C8A7CC-C781-4758-A863-E2C9E7EA8957}">
      <dgm:prSet custT="1"/>
      <dgm:spPr>
        <a:effectLst>
          <a:glow rad="228600">
            <a:schemeClr val="accent1">
              <a:satMod val="175000"/>
              <a:alpha val="40000"/>
            </a:schemeClr>
          </a:glow>
        </a:effectLst>
      </dgm:spPr>
      <dgm:t>
        <a:bodyPr/>
        <a:lstStyle/>
        <a:p>
          <a:pPr algn="ctr"/>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 approches et problématique</a:t>
          </a:r>
        </a:p>
      </dgm:t>
    </dgm:pt>
    <dgm:pt modelId="{4493AB72-5CD0-4203-828B-D6C58DB17090}" type="parTrans" cxnId="{159A14AE-4D03-4A06-9566-3715D391FF96}">
      <dgm:prSet/>
      <dgm:spPr/>
      <dgm:t>
        <a:bodyPr/>
        <a:lstStyle/>
        <a:p>
          <a:endParaRPr lang="x-none"/>
        </a:p>
      </dgm:t>
    </dgm:pt>
    <dgm:pt modelId="{3DBEAD3B-D54C-4C72-BF80-B8C80472E03F}" type="sibTrans" cxnId="{159A14AE-4D03-4A06-9566-3715D391FF96}">
      <dgm:prSet/>
      <dgm:spPr/>
      <dgm:t>
        <a:bodyPr/>
        <a:lstStyle/>
        <a:p>
          <a:endParaRPr lang="x-none"/>
        </a:p>
      </dgm:t>
    </dgm:pt>
    <dgm:pt modelId="{AD613516-878F-41BC-81DA-33957805E184}">
      <dgm:prSet custT="1"/>
      <dgm:spPr>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systèmes IHM </a:t>
          </a:r>
        </a:p>
      </dgm:t>
    </dgm:pt>
    <dgm:pt modelId="{BAF65F6C-DBE2-4870-8A45-33488121A715}" type="parTrans" cxnId="{B316E152-428D-4294-A069-9B42ED22C562}">
      <dgm:prSet/>
      <dgm:spPr/>
      <dgm:t>
        <a:bodyPr/>
        <a:lstStyle/>
        <a:p>
          <a:endParaRPr lang="x-none"/>
        </a:p>
      </dgm:t>
    </dgm:pt>
    <dgm:pt modelId="{820EDF41-8514-45E0-AA15-C9E5FA925DAB}" type="sibTrans" cxnId="{B316E152-428D-4294-A069-9B42ED22C562}">
      <dgm:prSet/>
      <dgm:spPr/>
      <dgm:t>
        <a:bodyPr/>
        <a:lstStyle/>
        <a:p>
          <a:endParaRPr lang="x-none"/>
        </a:p>
      </dgm:t>
    </dgm:pt>
    <dgm:pt modelId="{835A03C2-369D-42E1-91EC-E0F942C8D7E2}">
      <dgm:prSet custT="1"/>
      <dgm:spPr>
        <a:effectLst>
          <a:glow rad="228600">
            <a:schemeClr val="accent2">
              <a:satMod val="175000"/>
              <a:alpha val="40000"/>
            </a:schemeClr>
          </a:glow>
        </a:effectLst>
      </dgm:spPr>
      <dgm:t>
        <a:bodyPr/>
        <a:lstStyle/>
        <a:p>
          <a:r>
            <a:rPr lang="fr-FR" sz="11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INTERFACE</a:t>
          </a:r>
          <a:r>
            <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11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GESTUELLES</a:t>
          </a:r>
          <a:endPar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C9740946-EC34-4474-BA03-35ACF028CD65}" type="parTrans" cxnId="{C6DC809E-5E33-4387-93E5-224C7687DBC0}">
      <dgm:prSet/>
      <dgm:spPr/>
      <dgm:t>
        <a:bodyPr/>
        <a:lstStyle/>
        <a:p>
          <a:endParaRPr lang="x-none"/>
        </a:p>
      </dgm:t>
    </dgm:pt>
    <dgm:pt modelId="{46CCC108-1654-4C7B-860D-133B7CE55C8F}" type="sibTrans" cxnId="{C6DC809E-5E33-4387-93E5-224C7687DBC0}">
      <dgm:prSet/>
      <dgm:spPr/>
      <dgm:t>
        <a:bodyPr/>
        <a:lstStyle/>
        <a:p>
          <a:endParaRPr lang="x-none"/>
        </a:p>
      </dgm:t>
    </dgm:pt>
    <dgm:pt modelId="{1C1D78DF-A2CB-4C29-8B51-8E7D5E596A7E}">
      <dgm:prSet custT="1"/>
      <dgm:spPr>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du système proposé</a:t>
          </a:r>
        </a:p>
      </dgm:t>
    </dgm:pt>
    <dgm:pt modelId="{35384A41-572B-4339-9E27-A6B24A1BE738}" type="parTrans" cxnId="{BC85CE83-41FD-4DFB-B5CA-13B5EC9DB6CE}">
      <dgm:prSet/>
      <dgm:spPr/>
      <dgm:t>
        <a:bodyPr/>
        <a:lstStyle/>
        <a:p>
          <a:endParaRPr lang="x-none"/>
        </a:p>
      </dgm:t>
    </dgm:pt>
    <dgm:pt modelId="{15870038-2961-43C9-9363-0F159E2BE28E}" type="sibTrans" cxnId="{BC85CE83-41FD-4DFB-B5CA-13B5EC9DB6CE}">
      <dgm:prSet/>
      <dgm:spPr/>
      <dgm:t>
        <a:bodyPr/>
        <a:lstStyle/>
        <a:p>
          <a:endParaRPr lang="x-none"/>
        </a:p>
      </dgm:t>
    </dgm:pt>
    <dgm:pt modelId="{DE93E135-F167-4F31-8CB4-7B0D4AEC3262}">
      <dgm:prSet custT="1"/>
      <dgm:spPr>
        <a:effectLst>
          <a:glow rad="228600">
            <a:schemeClr val="accent2">
              <a:satMod val="175000"/>
              <a:alpha val="40000"/>
            </a:schemeClr>
          </a:glow>
        </a:effectLst>
      </dgm:spPr>
      <dgm:t>
        <a:bodyPr/>
        <a:lstStyle/>
        <a:p>
          <a:r>
            <a:rPr lang="fr-FR" sz="1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Implémentation et résultats pratiques </a:t>
          </a:r>
        </a:p>
      </dgm:t>
    </dgm:pt>
    <dgm:pt modelId="{E3B4F23B-2FF6-4D91-857B-9CF62FD976F0}" type="parTrans" cxnId="{90142482-B4C6-46E1-A992-084E3CAF68C1}">
      <dgm:prSet/>
      <dgm:spPr/>
      <dgm:t>
        <a:bodyPr/>
        <a:lstStyle/>
        <a:p>
          <a:endParaRPr lang="x-none"/>
        </a:p>
      </dgm:t>
    </dgm:pt>
    <dgm:pt modelId="{511B17F4-2638-4809-AC1F-43424E6A2710}" type="sibTrans" cxnId="{90142482-B4C6-46E1-A992-084E3CAF68C1}">
      <dgm:prSet/>
      <dgm:spPr/>
      <dgm:t>
        <a:bodyPr/>
        <a:lstStyle/>
        <a:p>
          <a:endParaRPr lang="x-none"/>
        </a:p>
      </dgm:t>
    </dgm:pt>
    <dgm:pt modelId="{B51919F4-6B1C-4B03-92FB-C57974BF0117}">
      <dgm:prSet custT="1"/>
      <dgm:spPr>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et perspectives   </a:t>
          </a:r>
          <a:endParaRPr lang="x-none" sz="1400"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55757C39-D50A-4921-9522-849348C3386C}" type="parTrans" cxnId="{04A51B71-B74F-4C1F-94F8-F56AEF745A67}">
      <dgm:prSet/>
      <dgm:spPr/>
      <dgm:t>
        <a:bodyPr/>
        <a:lstStyle/>
        <a:p>
          <a:endParaRPr lang="x-none"/>
        </a:p>
      </dgm:t>
    </dgm:pt>
    <dgm:pt modelId="{220A9BD8-EBFE-41FD-99D1-DB062A4F5D9F}" type="sibTrans" cxnId="{04A51B71-B74F-4C1F-94F8-F56AEF745A67}">
      <dgm:prSet/>
      <dgm:spPr/>
      <dgm:t>
        <a:bodyPr/>
        <a:lstStyle/>
        <a:p>
          <a:endParaRPr lang="x-none"/>
        </a:p>
      </dgm:t>
    </dgm:pt>
    <dgm:pt modelId="{405B5196-5976-45DE-8DFE-384F7B662EEC}" type="pres">
      <dgm:prSet presAssocID="{0502124F-3127-4AE8-8CCD-A291645F7F21}" presName="Name0" presStyleCnt="0">
        <dgm:presLayoutVars>
          <dgm:dir/>
          <dgm:animLvl val="lvl"/>
          <dgm:resizeHandles val="exact"/>
        </dgm:presLayoutVars>
      </dgm:prSet>
      <dgm:spPr/>
    </dgm:pt>
    <dgm:pt modelId="{BE19BABF-FBBE-4D56-93D4-315D5509099B}" type="pres">
      <dgm:prSet presAssocID="{D762358D-ECDC-4C03-B689-DE934D446661}" presName="parTxOnly" presStyleLbl="node1" presStyleIdx="0" presStyleCnt="7" custScaleX="105159" custScaleY="91981">
        <dgm:presLayoutVars>
          <dgm:chMax val="0"/>
          <dgm:chPref val="0"/>
          <dgm:bulletEnabled val="1"/>
        </dgm:presLayoutVars>
      </dgm:prSet>
      <dgm:spPr/>
    </dgm:pt>
    <dgm:pt modelId="{DD27807F-1092-452F-8DE3-0D10E16D7B62}" type="pres">
      <dgm:prSet presAssocID="{D1EFD7C8-A2A9-4D87-80A8-9334DBFF6AAB}" presName="parTxOnlySpace" presStyleCnt="0"/>
      <dgm:spPr/>
    </dgm:pt>
    <dgm:pt modelId="{FCA135E9-7F53-4508-A06F-6D2A37C94887}" type="pres">
      <dgm:prSet presAssocID="{A8C8A7CC-C781-4758-A863-E2C9E7EA8957}" presName="parTxOnly" presStyleLbl="node1" presStyleIdx="1" presStyleCnt="7" custScaleX="127848" custScaleY="141292">
        <dgm:presLayoutVars>
          <dgm:chMax val="0"/>
          <dgm:chPref val="0"/>
          <dgm:bulletEnabled val="1"/>
        </dgm:presLayoutVars>
      </dgm:prSet>
      <dgm:spPr/>
    </dgm:pt>
    <dgm:pt modelId="{6CF7C2BB-2554-4133-8ECF-78221B99A5E6}" type="pres">
      <dgm:prSet presAssocID="{3DBEAD3B-D54C-4C72-BF80-B8C80472E03F}" presName="parTxOnlySpace" presStyleCnt="0"/>
      <dgm:spPr/>
    </dgm:pt>
    <dgm:pt modelId="{9A3A2F81-57CE-4753-8591-D4F18B308396}" type="pres">
      <dgm:prSet presAssocID="{AD613516-878F-41BC-81DA-33957805E184}" presName="parTxOnly" presStyleLbl="node1" presStyleIdx="2" presStyleCnt="7" custScaleX="94334" custScaleY="98209">
        <dgm:presLayoutVars>
          <dgm:chMax val="0"/>
          <dgm:chPref val="0"/>
          <dgm:bulletEnabled val="1"/>
        </dgm:presLayoutVars>
      </dgm:prSet>
      <dgm:spPr/>
    </dgm:pt>
    <dgm:pt modelId="{ED5CAAD0-F2A5-4749-BA1B-38C11C96EB44}" type="pres">
      <dgm:prSet presAssocID="{820EDF41-8514-45E0-AA15-C9E5FA925DAB}" presName="parTxOnlySpace" presStyleCnt="0"/>
      <dgm:spPr/>
    </dgm:pt>
    <dgm:pt modelId="{3DE5B971-854B-4BA8-BEFC-30CA262106E2}" type="pres">
      <dgm:prSet presAssocID="{835A03C2-369D-42E1-91EC-E0F942C8D7E2}" presName="parTxOnly" presStyleLbl="node1" presStyleIdx="3" presStyleCnt="7">
        <dgm:presLayoutVars>
          <dgm:chMax val="0"/>
          <dgm:chPref val="0"/>
          <dgm:bulletEnabled val="1"/>
        </dgm:presLayoutVars>
      </dgm:prSet>
      <dgm:spPr/>
    </dgm:pt>
    <dgm:pt modelId="{1E71457F-72E6-423B-9B04-88AC8CCF0ECB}" type="pres">
      <dgm:prSet presAssocID="{46CCC108-1654-4C7B-860D-133B7CE55C8F}" presName="parTxOnlySpace" presStyleCnt="0"/>
      <dgm:spPr/>
    </dgm:pt>
    <dgm:pt modelId="{51209881-7CBD-40A2-85CA-EAFDC81D60DA}" type="pres">
      <dgm:prSet presAssocID="{1C1D78DF-A2CB-4C29-8B51-8E7D5E596A7E}" presName="parTxOnly" presStyleLbl="node1" presStyleIdx="4" presStyleCnt="7">
        <dgm:presLayoutVars>
          <dgm:chMax val="0"/>
          <dgm:chPref val="0"/>
          <dgm:bulletEnabled val="1"/>
        </dgm:presLayoutVars>
      </dgm:prSet>
      <dgm:spPr/>
    </dgm:pt>
    <dgm:pt modelId="{483E983F-FB17-4CDD-9479-E68C45AE7A24}" type="pres">
      <dgm:prSet presAssocID="{15870038-2961-43C9-9363-0F159E2BE28E}" presName="parTxOnlySpace" presStyleCnt="0"/>
      <dgm:spPr/>
    </dgm:pt>
    <dgm:pt modelId="{8C8F5648-69B2-4728-8757-88891A796975}" type="pres">
      <dgm:prSet presAssocID="{DE93E135-F167-4F31-8CB4-7B0D4AEC3262}" presName="parTxOnly" presStyleLbl="node1" presStyleIdx="5" presStyleCnt="7" custScaleX="112302">
        <dgm:presLayoutVars>
          <dgm:chMax val="0"/>
          <dgm:chPref val="0"/>
          <dgm:bulletEnabled val="1"/>
        </dgm:presLayoutVars>
      </dgm:prSet>
      <dgm:spPr/>
    </dgm:pt>
    <dgm:pt modelId="{A2E2DADE-ECCE-4B38-9F24-AB4171B5DD28}" type="pres">
      <dgm:prSet presAssocID="{511B17F4-2638-4809-AC1F-43424E6A2710}" presName="parTxOnlySpace" presStyleCnt="0"/>
      <dgm:spPr/>
    </dgm:pt>
    <dgm:pt modelId="{A3C8A4A7-C3BE-49ED-81D1-1C26A8DC4BF7}" type="pres">
      <dgm:prSet presAssocID="{B51919F4-6B1C-4B03-92FB-C57974BF0117}" presName="parTxOnly" presStyleLbl="node1" presStyleIdx="6" presStyleCnt="7">
        <dgm:presLayoutVars>
          <dgm:chMax val="0"/>
          <dgm:chPref val="0"/>
          <dgm:bulletEnabled val="1"/>
        </dgm:presLayoutVars>
      </dgm:prSet>
      <dgm:spPr/>
    </dgm:pt>
  </dgm:ptLst>
  <dgm:cxnLst>
    <dgm:cxn modelId="{AAC0C717-1FB5-49A2-9F29-057E1BD6E332}" srcId="{0502124F-3127-4AE8-8CCD-A291645F7F21}" destId="{D762358D-ECDC-4C03-B689-DE934D446661}" srcOrd="0" destOrd="0" parTransId="{4EEBB635-D518-4098-A135-7A689AFC5BB6}" sibTransId="{D1EFD7C8-A2A9-4D87-80A8-9334DBFF6AAB}"/>
    <dgm:cxn modelId="{9203ED62-418F-45CD-884E-60D510B4C9C7}" type="presOf" srcId="{1C1D78DF-A2CB-4C29-8B51-8E7D5E596A7E}" destId="{51209881-7CBD-40A2-85CA-EAFDC81D60DA}" srcOrd="0" destOrd="0" presId="urn:microsoft.com/office/officeart/2005/8/layout/chevron1"/>
    <dgm:cxn modelId="{CB8EC369-1DFC-44D3-9EBB-AC5D639A3A7D}" type="presOf" srcId="{DE93E135-F167-4F31-8CB4-7B0D4AEC3262}" destId="{8C8F5648-69B2-4728-8757-88891A796975}" srcOrd="0" destOrd="0" presId="urn:microsoft.com/office/officeart/2005/8/layout/chevron1"/>
    <dgm:cxn modelId="{04A51B71-B74F-4C1F-94F8-F56AEF745A67}" srcId="{0502124F-3127-4AE8-8CCD-A291645F7F21}" destId="{B51919F4-6B1C-4B03-92FB-C57974BF0117}" srcOrd="6" destOrd="0" parTransId="{55757C39-D50A-4921-9522-849348C3386C}" sibTransId="{220A9BD8-EBFE-41FD-99D1-DB062A4F5D9F}"/>
    <dgm:cxn modelId="{B316E152-428D-4294-A069-9B42ED22C562}" srcId="{0502124F-3127-4AE8-8CCD-A291645F7F21}" destId="{AD613516-878F-41BC-81DA-33957805E184}" srcOrd="2" destOrd="0" parTransId="{BAF65F6C-DBE2-4870-8A45-33488121A715}" sibTransId="{820EDF41-8514-45E0-AA15-C9E5FA925DAB}"/>
    <dgm:cxn modelId="{E17A565A-FC4D-43A3-ADE9-4F71E683E7E0}" type="presOf" srcId="{0502124F-3127-4AE8-8CCD-A291645F7F21}" destId="{405B5196-5976-45DE-8DFE-384F7B662EEC}" srcOrd="0" destOrd="0" presId="urn:microsoft.com/office/officeart/2005/8/layout/chevron1"/>
    <dgm:cxn modelId="{90142482-B4C6-46E1-A992-084E3CAF68C1}" srcId="{0502124F-3127-4AE8-8CCD-A291645F7F21}" destId="{DE93E135-F167-4F31-8CB4-7B0D4AEC3262}" srcOrd="5" destOrd="0" parTransId="{E3B4F23B-2FF6-4D91-857B-9CF62FD976F0}" sibTransId="{511B17F4-2638-4809-AC1F-43424E6A2710}"/>
    <dgm:cxn modelId="{BC85CE83-41FD-4DFB-B5CA-13B5EC9DB6CE}" srcId="{0502124F-3127-4AE8-8CCD-A291645F7F21}" destId="{1C1D78DF-A2CB-4C29-8B51-8E7D5E596A7E}" srcOrd="4" destOrd="0" parTransId="{35384A41-572B-4339-9E27-A6B24A1BE738}" sibTransId="{15870038-2961-43C9-9363-0F159E2BE28E}"/>
    <dgm:cxn modelId="{D8A44C8F-B0EA-49FF-A36A-FAC3E2E19083}" type="presOf" srcId="{AD613516-878F-41BC-81DA-33957805E184}" destId="{9A3A2F81-57CE-4753-8591-D4F18B308396}" srcOrd="0" destOrd="0" presId="urn:microsoft.com/office/officeart/2005/8/layout/chevron1"/>
    <dgm:cxn modelId="{C6DC809E-5E33-4387-93E5-224C7687DBC0}" srcId="{0502124F-3127-4AE8-8CCD-A291645F7F21}" destId="{835A03C2-369D-42E1-91EC-E0F942C8D7E2}" srcOrd="3" destOrd="0" parTransId="{C9740946-EC34-4474-BA03-35ACF028CD65}" sibTransId="{46CCC108-1654-4C7B-860D-133B7CE55C8F}"/>
    <dgm:cxn modelId="{486DDCA9-35B6-4CAA-9CE1-25A835700ED8}" type="presOf" srcId="{D762358D-ECDC-4C03-B689-DE934D446661}" destId="{BE19BABF-FBBE-4D56-93D4-315D5509099B}" srcOrd="0" destOrd="0" presId="urn:microsoft.com/office/officeart/2005/8/layout/chevron1"/>
    <dgm:cxn modelId="{159A14AE-4D03-4A06-9566-3715D391FF96}" srcId="{0502124F-3127-4AE8-8CCD-A291645F7F21}" destId="{A8C8A7CC-C781-4758-A863-E2C9E7EA8957}" srcOrd="1" destOrd="0" parTransId="{4493AB72-5CD0-4203-828B-D6C58DB17090}" sibTransId="{3DBEAD3B-D54C-4C72-BF80-B8C80472E03F}"/>
    <dgm:cxn modelId="{049F57C0-AB08-4EC1-8929-E89216971F29}" type="presOf" srcId="{A8C8A7CC-C781-4758-A863-E2C9E7EA8957}" destId="{FCA135E9-7F53-4508-A06F-6D2A37C94887}" srcOrd="0" destOrd="0" presId="urn:microsoft.com/office/officeart/2005/8/layout/chevron1"/>
    <dgm:cxn modelId="{A6A7A3C3-D1D0-4CBC-B314-F385869F86AB}" type="presOf" srcId="{835A03C2-369D-42E1-91EC-E0F942C8D7E2}" destId="{3DE5B971-854B-4BA8-BEFC-30CA262106E2}" srcOrd="0" destOrd="0" presId="urn:microsoft.com/office/officeart/2005/8/layout/chevron1"/>
    <dgm:cxn modelId="{2B9515E2-1C7C-4B35-9DD1-7D933F7537F9}" type="presOf" srcId="{B51919F4-6B1C-4B03-92FB-C57974BF0117}" destId="{A3C8A4A7-C3BE-49ED-81D1-1C26A8DC4BF7}" srcOrd="0" destOrd="0" presId="urn:microsoft.com/office/officeart/2005/8/layout/chevron1"/>
    <dgm:cxn modelId="{A85F050C-17B2-4059-BDB9-F1F9B5EC3FA6}" type="presParOf" srcId="{405B5196-5976-45DE-8DFE-384F7B662EEC}" destId="{BE19BABF-FBBE-4D56-93D4-315D5509099B}" srcOrd="0" destOrd="0" presId="urn:microsoft.com/office/officeart/2005/8/layout/chevron1"/>
    <dgm:cxn modelId="{6B3225EC-0BF1-4C97-A28D-71C2E26A1F48}" type="presParOf" srcId="{405B5196-5976-45DE-8DFE-384F7B662EEC}" destId="{DD27807F-1092-452F-8DE3-0D10E16D7B62}" srcOrd="1" destOrd="0" presId="urn:microsoft.com/office/officeart/2005/8/layout/chevron1"/>
    <dgm:cxn modelId="{ADDAC0A6-D145-4D00-9140-844DF68D6D90}" type="presParOf" srcId="{405B5196-5976-45DE-8DFE-384F7B662EEC}" destId="{FCA135E9-7F53-4508-A06F-6D2A37C94887}" srcOrd="2" destOrd="0" presId="urn:microsoft.com/office/officeart/2005/8/layout/chevron1"/>
    <dgm:cxn modelId="{6503A9A1-5307-4283-BA68-56D63C525AA5}" type="presParOf" srcId="{405B5196-5976-45DE-8DFE-384F7B662EEC}" destId="{6CF7C2BB-2554-4133-8ECF-78221B99A5E6}" srcOrd="3" destOrd="0" presId="urn:microsoft.com/office/officeart/2005/8/layout/chevron1"/>
    <dgm:cxn modelId="{D295AC82-2366-4EBC-82E1-E05B4B952013}" type="presParOf" srcId="{405B5196-5976-45DE-8DFE-384F7B662EEC}" destId="{9A3A2F81-57CE-4753-8591-D4F18B308396}" srcOrd="4" destOrd="0" presId="urn:microsoft.com/office/officeart/2005/8/layout/chevron1"/>
    <dgm:cxn modelId="{AA036A92-CCB7-4C3E-876C-BC1BD9F45B24}" type="presParOf" srcId="{405B5196-5976-45DE-8DFE-384F7B662EEC}" destId="{ED5CAAD0-F2A5-4749-BA1B-38C11C96EB44}" srcOrd="5" destOrd="0" presId="urn:microsoft.com/office/officeart/2005/8/layout/chevron1"/>
    <dgm:cxn modelId="{9D50B401-312D-4E3F-9FA5-48917034F602}" type="presParOf" srcId="{405B5196-5976-45DE-8DFE-384F7B662EEC}" destId="{3DE5B971-854B-4BA8-BEFC-30CA262106E2}" srcOrd="6" destOrd="0" presId="urn:microsoft.com/office/officeart/2005/8/layout/chevron1"/>
    <dgm:cxn modelId="{E1AC3BA2-91B7-4650-9911-CDA16BF74910}" type="presParOf" srcId="{405B5196-5976-45DE-8DFE-384F7B662EEC}" destId="{1E71457F-72E6-423B-9B04-88AC8CCF0ECB}" srcOrd="7" destOrd="0" presId="urn:microsoft.com/office/officeart/2005/8/layout/chevron1"/>
    <dgm:cxn modelId="{DCEA2FE0-8024-4FFF-A9A1-F0F6B5553EF1}" type="presParOf" srcId="{405B5196-5976-45DE-8DFE-384F7B662EEC}" destId="{51209881-7CBD-40A2-85CA-EAFDC81D60DA}" srcOrd="8" destOrd="0" presId="urn:microsoft.com/office/officeart/2005/8/layout/chevron1"/>
    <dgm:cxn modelId="{690D62F0-771C-4F17-9962-7AA546C23EB9}" type="presParOf" srcId="{405B5196-5976-45DE-8DFE-384F7B662EEC}" destId="{483E983F-FB17-4CDD-9479-E68C45AE7A24}" srcOrd="9" destOrd="0" presId="urn:microsoft.com/office/officeart/2005/8/layout/chevron1"/>
    <dgm:cxn modelId="{BDEC2EED-2BC6-4287-AD3A-9F9E11AB07B2}" type="presParOf" srcId="{405B5196-5976-45DE-8DFE-384F7B662EEC}" destId="{8C8F5648-69B2-4728-8757-88891A796975}" srcOrd="10" destOrd="0" presId="urn:microsoft.com/office/officeart/2005/8/layout/chevron1"/>
    <dgm:cxn modelId="{F533DE25-87B0-441A-9D51-29DEB0B4A9DD}" type="presParOf" srcId="{405B5196-5976-45DE-8DFE-384F7B662EEC}" destId="{A2E2DADE-ECCE-4B38-9F24-AB4171B5DD28}" srcOrd="11" destOrd="0" presId="urn:microsoft.com/office/officeart/2005/8/layout/chevron1"/>
    <dgm:cxn modelId="{A213E90D-F4EE-4D49-AA6D-BC7DCE731E33}" type="presParOf" srcId="{405B5196-5976-45DE-8DFE-384F7B662EEC}" destId="{A3C8A4A7-C3BE-49ED-81D1-1C26A8DC4BF7}"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4499E14-5DB7-49F8-9058-9100A21172B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x-none"/>
        </a:p>
      </dgm:t>
    </dgm:pt>
    <dgm:pt modelId="{EA1971B1-0C7D-477F-9872-DA68931E2B16}">
      <dgm:prSet custT="1"/>
      <dgm:spPr/>
      <dgm:t>
        <a:bodyPr/>
        <a:lstStyle/>
        <a:p>
          <a:r>
            <a:rPr lang="fr-FR" sz="2800" b="1" dirty="0">
              <a:latin typeface="Times New Roman" panose="02020603050405020304" pitchFamily="18" charset="0"/>
              <a:cs typeface="Times New Roman" panose="02020603050405020304" pitchFamily="18" charset="0"/>
            </a:rPr>
            <a:t>Les types existants</a:t>
          </a:r>
          <a:endParaRPr lang="x-none" sz="2800" b="1" dirty="0">
            <a:latin typeface="Times New Roman" panose="02020603050405020304" pitchFamily="18" charset="0"/>
            <a:cs typeface="Times New Roman" panose="02020603050405020304" pitchFamily="18" charset="0"/>
          </a:endParaRPr>
        </a:p>
      </dgm:t>
    </dgm:pt>
    <dgm:pt modelId="{087F2CB4-10B0-4962-9A40-869A7E9B6160}" type="parTrans" cxnId="{033DDF42-6A39-4571-AE8E-1704B9734AC8}">
      <dgm:prSet/>
      <dgm:spPr/>
      <dgm:t>
        <a:bodyPr/>
        <a:lstStyle/>
        <a:p>
          <a:endParaRPr lang="x-none">
            <a:latin typeface="Times New Roman" panose="02020603050405020304" pitchFamily="18" charset="0"/>
            <a:cs typeface="Times New Roman" panose="02020603050405020304" pitchFamily="18" charset="0"/>
          </a:endParaRPr>
        </a:p>
      </dgm:t>
    </dgm:pt>
    <dgm:pt modelId="{F81557C2-5D0F-4CE0-B70B-AAAE47BFF808}" type="sibTrans" cxnId="{033DDF42-6A39-4571-AE8E-1704B9734AC8}">
      <dgm:prSet/>
      <dgm:spPr/>
      <dgm:t>
        <a:bodyPr/>
        <a:lstStyle/>
        <a:p>
          <a:endParaRPr lang="x-none">
            <a:latin typeface="Times New Roman" panose="02020603050405020304" pitchFamily="18" charset="0"/>
            <a:cs typeface="Times New Roman" panose="02020603050405020304" pitchFamily="18" charset="0"/>
          </a:endParaRPr>
        </a:p>
      </dgm:t>
    </dgm:pt>
    <dgm:pt modelId="{F5128997-912A-4B0B-8149-771F2180BAE8}">
      <dgm:prSet custT="1"/>
      <dgm:spPr/>
      <dgm:t>
        <a:bodyPr/>
        <a:lstStyle/>
        <a:p>
          <a:r>
            <a:rPr lang="fr-FR" sz="2800" b="1" dirty="0">
              <a:latin typeface="Times New Roman" panose="02020603050405020304" pitchFamily="18" charset="0"/>
              <a:cs typeface="Times New Roman" panose="02020603050405020304" pitchFamily="18" charset="0"/>
            </a:rPr>
            <a:t>Les moyens de communication</a:t>
          </a:r>
          <a:endParaRPr lang="x-none" sz="2800" dirty="0">
            <a:latin typeface="Times New Roman" panose="02020603050405020304" pitchFamily="18" charset="0"/>
            <a:cs typeface="Times New Roman" panose="02020603050405020304" pitchFamily="18" charset="0"/>
          </a:endParaRPr>
        </a:p>
      </dgm:t>
    </dgm:pt>
    <dgm:pt modelId="{87A6E521-8FEB-4DB5-986D-5AEA6C49317F}" type="parTrans" cxnId="{1BA42B00-B31F-4ACA-99DA-F297E0E8C0D7}">
      <dgm:prSet/>
      <dgm:spPr/>
      <dgm:t>
        <a:bodyPr/>
        <a:lstStyle/>
        <a:p>
          <a:endParaRPr lang="x-none">
            <a:latin typeface="Times New Roman" panose="02020603050405020304" pitchFamily="18" charset="0"/>
            <a:cs typeface="Times New Roman" panose="02020603050405020304" pitchFamily="18" charset="0"/>
          </a:endParaRPr>
        </a:p>
      </dgm:t>
    </dgm:pt>
    <dgm:pt modelId="{A2B72B26-9023-4D0B-8401-89195EC3104B}" type="sibTrans" cxnId="{1BA42B00-B31F-4ACA-99DA-F297E0E8C0D7}">
      <dgm:prSet/>
      <dgm:spPr/>
      <dgm:t>
        <a:bodyPr/>
        <a:lstStyle/>
        <a:p>
          <a:endParaRPr lang="x-none">
            <a:latin typeface="Times New Roman" panose="02020603050405020304" pitchFamily="18" charset="0"/>
            <a:cs typeface="Times New Roman" panose="02020603050405020304" pitchFamily="18" charset="0"/>
          </a:endParaRPr>
        </a:p>
      </dgm:t>
    </dgm:pt>
    <dgm:pt modelId="{E0C1FB95-F6A3-45CF-BE80-63D5AE33C582}" type="pres">
      <dgm:prSet presAssocID="{B4499E14-5DB7-49F8-9058-9100A21172B9}" presName="vert0" presStyleCnt="0">
        <dgm:presLayoutVars>
          <dgm:dir/>
          <dgm:animOne val="branch"/>
          <dgm:animLvl val="lvl"/>
        </dgm:presLayoutVars>
      </dgm:prSet>
      <dgm:spPr/>
    </dgm:pt>
    <dgm:pt modelId="{14BCB62E-2928-4950-8691-51E5827C3F67}" type="pres">
      <dgm:prSet presAssocID="{EA1971B1-0C7D-477F-9872-DA68931E2B16}" presName="thickLine" presStyleLbl="alignNode1" presStyleIdx="0" presStyleCnt="2"/>
      <dgm:spPr/>
    </dgm:pt>
    <dgm:pt modelId="{87990811-65AF-4930-82F3-8F67259D4665}" type="pres">
      <dgm:prSet presAssocID="{EA1971B1-0C7D-477F-9872-DA68931E2B16}" presName="horz1" presStyleCnt="0"/>
      <dgm:spPr/>
    </dgm:pt>
    <dgm:pt modelId="{867420AD-421E-4C17-93D5-48A278E82476}" type="pres">
      <dgm:prSet presAssocID="{EA1971B1-0C7D-477F-9872-DA68931E2B16}" presName="tx1" presStyleLbl="revTx" presStyleIdx="0" presStyleCnt="2"/>
      <dgm:spPr/>
    </dgm:pt>
    <dgm:pt modelId="{E45EC45C-E787-435D-B74D-F8671EF619BF}" type="pres">
      <dgm:prSet presAssocID="{EA1971B1-0C7D-477F-9872-DA68931E2B16}" presName="vert1" presStyleCnt="0"/>
      <dgm:spPr/>
    </dgm:pt>
    <dgm:pt modelId="{CE12425D-5BFE-47B4-9E7A-B11DD7447F05}" type="pres">
      <dgm:prSet presAssocID="{F5128997-912A-4B0B-8149-771F2180BAE8}" presName="thickLine" presStyleLbl="alignNode1" presStyleIdx="1" presStyleCnt="2"/>
      <dgm:spPr/>
    </dgm:pt>
    <dgm:pt modelId="{F92692C8-CA4C-47E3-976C-C71C83CBDD56}" type="pres">
      <dgm:prSet presAssocID="{F5128997-912A-4B0B-8149-771F2180BAE8}" presName="horz1" presStyleCnt="0"/>
      <dgm:spPr/>
    </dgm:pt>
    <dgm:pt modelId="{1EDBCC3C-4676-48B7-AF5B-21AA5E16CD5F}" type="pres">
      <dgm:prSet presAssocID="{F5128997-912A-4B0B-8149-771F2180BAE8}" presName="tx1" presStyleLbl="revTx" presStyleIdx="1" presStyleCnt="2"/>
      <dgm:spPr/>
    </dgm:pt>
    <dgm:pt modelId="{1E2219DE-C967-43C0-8213-58703FBC0E08}" type="pres">
      <dgm:prSet presAssocID="{F5128997-912A-4B0B-8149-771F2180BAE8}" presName="vert1" presStyleCnt="0"/>
      <dgm:spPr/>
    </dgm:pt>
  </dgm:ptLst>
  <dgm:cxnLst>
    <dgm:cxn modelId="{1BA42B00-B31F-4ACA-99DA-F297E0E8C0D7}" srcId="{B4499E14-5DB7-49F8-9058-9100A21172B9}" destId="{F5128997-912A-4B0B-8149-771F2180BAE8}" srcOrd="1" destOrd="0" parTransId="{87A6E521-8FEB-4DB5-986D-5AEA6C49317F}" sibTransId="{A2B72B26-9023-4D0B-8401-89195EC3104B}"/>
    <dgm:cxn modelId="{4D815960-2A8E-483D-8D13-567AEAECFF8B}" type="presOf" srcId="{F5128997-912A-4B0B-8149-771F2180BAE8}" destId="{1EDBCC3C-4676-48B7-AF5B-21AA5E16CD5F}" srcOrd="0" destOrd="0" presId="urn:microsoft.com/office/officeart/2008/layout/LinedList"/>
    <dgm:cxn modelId="{4BFB1E61-8BCD-4FEC-A024-DE1EBD27BBE1}" type="presOf" srcId="{EA1971B1-0C7D-477F-9872-DA68931E2B16}" destId="{867420AD-421E-4C17-93D5-48A278E82476}" srcOrd="0" destOrd="0" presId="urn:microsoft.com/office/officeart/2008/layout/LinedList"/>
    <dgm:cxn modelId="{033DDF42-6A39-4571-AE8E-1704B9734AC8}" srcId="{B4499E14-5DB7-49F8-9058-9100A21172B9}" destId="{EA1971B1-0C7D-477F-9872-DA68931E2B16}" srcOrd="0" destOrd="0" parTransId="{087F2CB4-10B0-4962-9A40-869A7E9B6160}" sibTransId="{F81557C2-5D0F-4CE0-B70B-AAAE47BFF808}"/>
    <dgm:cxn modelId="{3EFD8CF4-FFE3-4C1B-8BE5-9BFC425E5CB9}" type="presOf" srcId="{B4499E14-5DB7-49F8-9058-9100A21172B9}" destId="{E0C1FB95-F6A3-45CF-BE80-63D5AE33C582}" srcOrd="0" destOrd="0" presId="urn:microsoft.com/office/officeart/2008/layout/LinedList"/>
    <dgm:cxn modelId="{852D29EB-39E6-40F8-8DF4-4D5A3A535669}" type="presParOf" srcId="{E0C1FB95-F6A3-45CF-BE80-63D5AE33C582}" destId="{14BCB62E-2928-4950-8691-51E5827C3F67}" srcOrd="0" destOrd="0" presId="urn:microsoft.com/office/officeart/2008/layout/LinedList"/>
    <dgm:cxn modelId="{1CAD2AE1-96CB-4263-ABA3-F90A3729A9DF}" type="presParOf" srcId="{E0C1FB95-F6A3-45CF-BE80-63D5AE33C582}" destId="{87990811-65AF-4930-82F3-8F67259D4665}" srcOrd="1" destOrd="0" presId="urn:microsoft.com/office/officeart/2008/layout/LinedList"/>
    <dgm:cxn modelId="{90A93A2F-B049-48D8-BA47-87D26C698239}" type="presParOf" srcId="{87990811-65AF-4930-82F3-8F67259D4665}" destId="{867420AD-421E-4C17-93D5-48A278E82476}" srcOrd="0" destOrd="0" presId="urn:microsoft.com/office/officeart/2008/layout/LinedList"/>
    <dgm:cxn modelId="{404AF653-E469-4CE9-AC58-F9DFF45649A3}" type="presParOf" srcId="{87990811-65AF-4930-82F3-8F67259D4665}" destId="{E45EC45C-E787-435D-B74D-F8671EF619BF}" srcOrd="1" destOrd="0" presId="urn:microsoft.com/office/officeart/2008/layout/LinedList"/>
    <dgm:cxn modelId="{C6CC541F-3994-45ED-BF3A-F81AD6417CC8}" type="presParOf" srcId="{E0C1FB95-F6A3-45CF-BE80-63D5AE33C582}" destId="{CE12425D-5BFE-47B4-9E7A-B11DD7447F05}" srcOrd="2" destOrd="0" presId="urn:microsoft.com/office/officeart/2008/layout/LinedList"/>
    <dgm:cxn modelId="{C7E0EF7E-5939-4041-B8C8-4B042F069BF8}" type="presParOf" srcId="{E0C1FB95-F6A3-45CF-BE80-63D5AE33C582}" destId="{F92692C8-CA4C-47E3-976C-C71C83CBDD56}" srcOrd="3" destOrd="0" presId="urn:microsoft.com/office/officeart/2008/layout/LinedList"/>
    <dgm:cxn modelId="{104D3CF9-5030-480E-8D24-50008F76138B}" type="presParOf" srcId="{F92692C8-CA4C-47E3-976C-C71C83CBDD56}" destId="{1EDBCC3C-4676-48B7-AF5B-21AA5E16CD5F}" srcOrd="0" destOrd="0" presId="urn:microsoft.com/office/officeart/2008/layout/LinedList"/>
    <dgm:cxn modelId="{E4AB02B0-5DB8-4F2D-AD9C-EEE690474BA0}" type="presParOf" srcId="{F92692C8-CA4C-47E3-976C-C71C83CBDD56}" destId="{1E2219DE-C967-43C0-8213-58703FBC0E0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502124F-3127-4AE8-8CCD-A291645F7F21}" type="doc">
      <dgm:prSet loTypeId="urn:microsoft.com/office/officeart/2005/8/layout/chevron1" loCatId="process" qsTypeId="urn:microsoft.com/office/officeart/2005/8/quickstyle/simple5" qsCatId="simple" csTypeId="urn:microsoft.com/office/officeart/2005/8/colors/accent1_5" csCatId="accent1" phldr="1"/>
      <dgm:spPr/>
      <dgm:t>
        <a:bodyPr/>
        <a:lstStyle/>
        <a:p>
          <a:endParaRPr lang="x-none"/>
        </a:p>
      </dgm:t>
    </dgm:pt>
    <dgm:pt modelId="{D762358D-ECDC-4C03-B689-DE934D446661}">
      <dgm:prSet custT="1"/>
      <dgm:spPr>
        <a:solidFill>
          <a:schemeClr val="bg2">
            <a:lumMod val="60000"/>
            <a:lumOff val="40000"/>
          </a:schemeClr>
        </a:solidFill>
        <a:ln>
          <a:solidFill>
            <a:schemeClr val="tx2">
              <a:lumMod val="75000"/>
            </a:schemeClr>
          </a:solidFill>
        </a:ln>
        <a:effectLst>
          <a:glow rad="228600">
            <a:schemeClr val="accent2">
              <a:satMod val="175000"/>
              <a:alpha val="40000"/>
            </a:schemeClr>
          </a:glow>
        </a:effectLst>
      </dgm:spPr>
      <dgm:t>
        <a:bodyPr/>
        <a:lstStyle/>
        <a:p>
          <a:pPr algn="r"/>
          <a:r>
            <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dgm:t>
    </dgm:pt>
    <dgm:pt modelId="{4EEBB635-D518-4098-A135-7A689AFC5BB6}" type="parTrans" cxnId="{AAC0C717-1FB5-49A2-9F29-057E1BD6E332}">
      <dgm:prSet/>
      <dgm:spPr/>
      <dgm:t>
        <a:bodyPr/>
        <a:lstStyle/>
        <a:p>
          <a:endParaRPr lang="x-none"/>
        </a:p>
      </dgm:t>
    </dgm:pt>
    <dgm:pt modelId="{D1EFD7C8-A2A9-4D87-80A8-9334DBFF6AAB}" type="sibTrans" cxnId="{AAC0C717-1FB5-49A2-9F29-057E1BD6E332}">
      <dgm:prSet/>
      <dgm:spPr/>
      <dgm:t>
        <a:bodyPr/>
        <a:lstStyle/>
        <a:p>
          <a:endParaRPr lang="x-none"/>
        </a:p>
      </dgm:t>
    </dgm:pt>
    <dgm:pt modelId="{A8C8A7CC-C781-4758-A863-E2C9E7EA8957}">
      <dgm:prSet custT="1"/>
      <dgm:spPr>
        <a:solidFill>
          <a:schemeClr val="bg2">
            <a:lumMod val="60000"/>
            <a:lumOff val="40000"/>
          </a:schemeClr>
        </a:solidFill>
        <a:effectLst>
          <a:glow rad="228600">
            <a:schemeClr val="accent2">
              <a:satMod val="175000"/>
              <a:alpha val="40000"/>
            </a:schemeClr>
          </a:glow>
        </a:effectLst>
      </dgm:spPr>
      <dgm:t>
        <a:bodyPr/>
        <a:lstStyle/>
        <a:p>
          <a:pPr algn="ctr"/>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 approches et problématique</a:t>
          </a:r>
        </a:p>
      </dgm:t>
    </dgm:pt>
    <dgm:pt modelId="{4493AB72-5CD0-4203-828B-D6C58DB17090}" type="parTrans" cxnId="{159A14AE-4D03-4A06-9566-3715D391FF96}">
      <dgm:prSet/>
      <dgm:spPr/>
      <dgm:t>
        <a:bodyPr/>
        <a:lstStyle/>
        <a:p>
          <a:endParaRPr lang="x-none"/>
        </a:p>
      </dgm:t>
    </dgm:pt>
    <dgm:pt modelId="{3DBEAD3B-D54C-4C72-BF80-B8C80472E03F}" type="sibTrans" cxnId="{159A14AE-4D03-4A06-9566-3715D391FF96}">
      <dgm:prSet/>
      <dgm:spPr/>
      <dgm:t>
        <a:bodyPr/>
        <a:lstStyle/>
        <a:p>
          <a:endParaRPr lang="x-none"/>
        </a:p>
      </dgm:t>
    </dgm:pt>
    <dgm:pt modelId="{AD613516-878F-41BC-81DA-33957805E184}">
      <dgm:prSet custT="1"/>
      <dgm:spPr>
        <a:effectLst>
          <a:glow rad="228600">
            <a:schemeClr val="accent1">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systèmes IHM </a:t>
          </a:r>
        </a:p>
      </dgm:t>
    </dgm:pt>
    <dgm:pt modelId="{BAF65F6C-DBE2-4870-8A45-33488121A715}" type="parTrans" cxnId="{B316E152-428D-4294-A069-9B42ED22C562}">
      <dgm:prSet/>
      <dgm:spPr/>
      <dgm:t>
        <a:bodyPr/>
        <a:lstStyle/>
        <a:p>
          <a:endParaRPr lang="x-none"/>
        </a:p>
      </dgm:t>
    </dgm:pt>
    <dgm:pt modelId="{820EDF41-8514-45E0-AA15-C9E5FA925DAB}" type="sibTrans" cxnId="{B316E152-428D-4294-A069-9B42ED22C562}">
      <dgm:prSet/>
      <dgm:spPr/>
      <dgm:t>
        <a:bodyPr/>
        <a:lstStyle/>
        <a:p>
          <a:endParaRPr lang="x-none"/>
        </a:p>
      </dgm:t>
    </dgm:pt>
    <dgm:pt modelId="{835A03C2-369D-42E1-91EC-E0F942C8D7E2}">
      <dgm:prSet custT="1"/>
      <dgm:spPr>
        <a:effectLst>
          <a:glow rad="228600">
            <a:schemeClr val="accent2">
              <a:satMod val="175000"/>
              <a:alpha val="40000"/>
            </a:schemeClr>
          </a:glow>
        </a:effectLst>
      </dgm:spPr>
      <dgm:t>
        <a:bodyPr/>
        <a:lstStyle/>
        <a:p>
          <a:r>
            <a:rPr lang="fr-FR" sz="11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INTERFACES</a:t>
          </a:r>
          <a:r>
            <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11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GESTUELLES</a:t>
          </a:r>
          <a:endParaRPr lang="fr-FR" sz="10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C9740946-EC34-4474-BA03-35ACF028CD65}" type="parTrans" cxnId="{C6DC809E-5E33-4387-93E5-224C7687DBC0}">
      <dgm:prSet/>
      <dgm:spPr/>
      <dgm:t>
        <a:bodyPr/>
        <a:lstStyle/>
        <a:p>
          <a:endParaRPr lang="x-none"/>
        </a:p>
      </dgm:t>
    </dgm:pt>
    <dgm:pt modelId="{46CCC108-1654-4C7B-860D-133B7CE55C8F}" type="sibTrans" cxnId="{C6DC809E-5E33-4387-93E5-224C7687DBC0}">
      <dgm:prSet/>
      <dgm:spPr/>
      <dgm:t>
        <a:bodyPr/>
        <a:lstStyle/>
        <a:p>
          <a:endParaRPr lang="x-none"/>
        </a:p>
      </dgm:t>
    </dgm:pt>
    <dgm:pt modelId="{1C1D78DF-A2CB-4C29-8B51-8E7D5E596A7E}">
      <dgm:prSet custT="1"/>
      <dgm:spPr>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du système proposé</a:t>
          </a:r>
        </a:p>
      </dgm:t>
    </dgm:pt>
    <dgm:pt modelId="{35384A41-572B-4339-9E27-A6B24A1BE738}" type="parTrans" cxnId="{BC85CE83-41FD-4DFB-B5CA-13B5EC9DB6CE}">
      <dgm:prSet/>
      <dgm:spPr/>
      <dgm:t>
        <a:bodyPr/>
        <a:lstStyle/>
        <a:p>
          <a:endParaRPr lang="x-none"/>
        </a:p>
      </dgm:t>
    </dgm:pt>
    <dgm:pt modelId="{15870038-2961-43C9-9363-0F159E2BE28E}" type="sibTrans" cxnId="{BC85CE83-41FD-4DFB-B5CA-13B5EC9DB6CE}">
      <dgm:prSet/>
      <dgm:spPr/>
      <dgm:t>
        <a:bodyPr/>
        <a:lstStyle/>
        <a:p>
          <a:endParaRPr lang="x-none"/>
        </a:p>
      </dgm:t>
    </dgm:pt>
    <dgm:pt modelId="{DE93E135-F167-4F31-8CB4-7B0D4AEC3262}">
      <dgm:prSet custT="1"/>
      <dgm:spPr>
        <a:effectLst>
          <a:glow rad="228600">
            <a:schemeClr val="accent2">
              <a:satMod val="175000"/>
              <a:alpha val="40000"/>
            </a:schemeClr>
          </a:glow>
        </a:effectLst>
      </dgm:spPr>
      <dgm:t>
        <a:bodyPr/>
        <a:lstStyle/>
        <a:p>
          <a:r>
            <a:rPr lang="fr-FR" sz="12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Implémentation et résultats pratiques</a:t>
          </a:r>
        </a:p>
      </dgm:t>
    </dgm:pt>
    <dgm:pt modelId="{E3B4F23B-2FF6-4D91-857B-9CF62FD976F0}" type="parTrans" cxnId="{90142482-B4C6-46E1-A992-084E3CAF68C1}">
      <dgm:prSet/>
      <dgm:spPr/>
      <dgm:t>
        <a:bodyPr/>
        <a:lstStyle/>
        <a:p>
          <a:endParaRPr lang="x-none"/>
        </a:p>
      </dgm:t>
    </dgm:pt>
    <dgm:pt modelId="{511B17F4-2638-4809-AC1F-43424E6A2710}" type="sibTrans" cxnId="{90142482-B4C6-46E1-A992-084E3CAF68C1}">
      <dgm:prSet/>
      <dgm:spPr/>
      <dgm:t>
        <a:bodyPr/>
        <a:lstStyle/>
        <a:p>
          <a:endParaRPr lang="x-none"/>
        </a:p>
      </dgm:t>
    </dgm:pt>
    <dgm:pt modelId="{B51919F4-6B1C-4B03-92FB-C57974BF0117}">
      <dgm:prSet custT="1"/>
      <dgm:spPr>
        <a:effectLst>
          <a:glow rad="228600">
            <a:schemeClr val="accent2">
              <a:satMod val="175000"/>
              <a:alpha val="40000"/>
            </a:schemeClr>
          </a:glow>
        </a:effectLst>
      </dgm:spPr>
      <dgm:t>
        <a:bodyPr/>
        <a:lstStyle/>
        <a:p>
          <a:r>
            <a:rPr lang="fr-FR" sz="1400" b="1"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et perspectives   </a:t>
          </a:r>
          <a:endParaRPr lang="x-none" sz="1400" u="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55757C39-D50A-4921-9522-849348C3386C}" type="parTrans" cxnId="{04A51B71-B74F-4C1F-94F8-F56AEF745A67}">
      <dgm:prSet/>
      <dgm:spPr/>
      <dgm:t>
        <a:bodyPr/>
        <a:lstStyle/>
        <a:p>
          <a:endParaRPr lang="x-none"/>
        </a:p>
      </dgm:t>
    </dgm:pt>
    <dgm:pt modelId="{220A9BD8-EBFE-41FD-99D1-DB062A4F5D9F}" type="sibTrans" cxnId="{04A51B71-B74F-4C1F-94F8-F56AEF745A67}">
      <dgm:prSet/>
      <dgm:spPr/>
      <dgm:t>
        <a:bodyPr/>
        <a:lstStyle/>
        <a:p>
          <a:endParaRPr lang="x-none"/>
        </a:p>
      </dgm:t>
    </dgm:pt>
    <dgm:pt modelId="{405B5196-5976-45DE-8DFE-384F7B662EEC}" type="pres">
      <dgm:prSet presAssocID="{0502124F-3127-4AE8-8CCD-A291645F7F21}" presName="Name0" presStyleCnt="0">
        <dgm:presLayoutVars>
          <dgm:dir/>
          <dgm:animLvl val="lvl"/>
          <dgm:resizeHandles val="exact"/>
        </dgm:presLayoutVars>
      </dgm:prSet>
      <dgm:spPr/>
    </dgm:pt>
    <dgm:pt modelId="{BE19BABF-FBBE-4D56-93D4-315D5509099B}" type="pres">
      <dgm:prSet presAssocID="{D762358D-ECDC-4C03-B689-DE934D446661}" presName="parTxOnly" presStyleLbl="node1" presStyleIdx="0" presStyleCnt="7" custScaleX="104111" custScaleY="91981">
        <dgm:presLayoutVars>
          <dgm:chMax val="0"/>
          <dgm:chPref val="0"/>
          <dgm:bulletEnabled val="1"/>
        </dgm:presLayoutVars>
      </dgm:prSet>
      <dgm:spPr/>
    </dgm:pt>
    <dgm:pt modelId="{DD27807F-1092-452F-8DE3-0D10E16D7B62}" type="pres">
      <dgm:prSet presAssocID="{D1EFD7C8-A2A9-4D87-80A8-9334DBFF6AAB}" presName="parTxOnlySpace" presStyleCnt="0"/>
      <dgm:spPr/>
    </dgm:pt>
    <dgm:pt modelId="{FCA135E9-7F53-4508-A06F-6D2A37C94887}" type="pres">
      <dgm:prSet presAssocID="{A8C8A7CC-C781-4758-A863-E2C9E7EA8957}" presName="parTxOnly" presStyleLbl="node1" presStyleIdx="1" presStyleCnt="7" custScaleX="125082">
        <dgm:presLayoutVars>
          <dgm:chMax val="0"/>
          <dgm:chPref val="0"/>
          <dgm:bulletEnabled val="1"/>
        </dgm:presLayoutVars>
      </dgm:prSet>
      <dgm:spPr/>
    </dgm:pt>
    <dgm:pt modelId="{6CF7C2BB-2554-4133-8ECF-78221B99A5E6}" type="pres">
      <dgm:prSet presAssocID="{3DBEAD3B-D54C-4C72-BF80-B8C80472E03F}" presName="parTxOnlySpace" presStyleCnt="0"/>
      <dgm:spPr/>
    </dgm:pt>
    <dgm:pt modelId="{9A3A2F81-57CE-4753-8591-D4F18B308396}" type="pres">
      <dgm:prSet presAssocID="{AD613516-878F-41BC-81DA-33957805E184}" presName="parTxOnly" presStyleLbl="node1" presStyleIdx="2" presStyleCnt="7" custScaleX="111121" custScaleY="139942">
        <dgm:presLayoutVars>
          <dgm:chMax val="0"/>
          <dgm:chPref val="0"/>
          <dgm:bulletEnabled val="1"/>
        </dgm:presLayoutVars>
      </dgm:prSet>
      <dgm:spPr/>
    </dgm:pt>
    <dgm:pt modelId="{ED5CAAD0-F2A5-4749-BA1B-38C11C96EB44}" type="pres">
      <dgm:prSet presAssocID="{820EDF41-8514-45E0-AA15-C9E5FA925DAB}" presName="parTxOnlySpace" presStyleCnt="0"/>
      <dgm:spPr/>
    </dgm:pt>
    <dgm:pt modelId="{3DE5B971-854B-4BA8-BEFC-30CA262106E2}" type="pres">
      <dgm:prSet presAssocID="{835A03C2-369D-42E1-91EC-E0F942C8D7E2}" presName="parTxOnly" presStyleLbl="node1" presStyleIdx="3" presStyleCnt="7" custScaleX="105680">
        <dgm:presLayoutVars>
          <dgm:chMax val="0"/>
          <dgm:chPref val="0"/>
          <dgm:bulletEnabled val="1"/>
        </dgm:presLayoutVars>
      </dgm:prSet>
      <dgm:spPr/>
    </dgm:pt>
    <dgm:pt modelId="{1E71457F-72E6-423B-9B04-88AC8CCF0ECB}" type="pres">
      <dgm:prSet presAssocID="{46CCC108-1654-4C7B-860D-133B7CE55C8F}" presName="parTxOnlySpace" presStyleCnt="0"/>
      <dgm:spPr/>
    </dgm:pt>
    <dgm:pt modelId="{51209881-7CBD-40A2-85CA-EAFDC81D60DA}" type="pres">
      <dgm:prSet presAssocID="{1C1D78DF-A2CB-4C29-8B51-8E7D5E596A7E}" presName="parTxOnly" presStyleLbl="node1" presStyleIdx="4" presStyleCnt="7" custScaleX="107119">
        <dgm:presLayoutVars>
          <dgm:chMax val="0"/>
          <dgm:chPref val="0"/>
          <dgm:bulletEnabled val="1"/>
        </dgm:presLayoutVars>
      </dgm:prSet>
      <dgm:spPr/>
    </dgm:pt>
    <dgm:pt modelId="{483E983F-FB17-4CDD-9479-E68C45AE7A24}" type="pres">
      <dgm:prSet presAssocID="{15870038-2961-43C9-9363-0F159E2BE28E}" presName="parTxOnlySpace" presStyleCnt="0"/>
      <dgm:spPr/>
    </dgm:pt>
    <dgm:pt modelId="{8C8F5648-69B2-4728-8757-88891A796975}" type="pres">
      <dgm:prSet presAssocID="{DE93E135-F167-4F31-8CB4-7B0D4AEC3262}" presName="parTxOnly" presStyleLbl="node1" presStyleIdx="5" presStyleCnt="7" custScaleX="116185">
        <dgm:presLayoutVars>
          <dgm:chMax val="0"/>
          <dgm:chPref val="0"/>
          <dgm:bulletEnabled val="1"/>
        </dgm:presLayoutVars>
      </dgm:prSet>
      <dgm:spPr/>
    </dgm:pt>
    <dgm:pt modelId="{A2E2DADE-ECCE-4B38-9F24-AB4171B5DD28}" type="pres">
      <dgm:prSet presAssocID="{511B17F4-2638-4809-AC1F-43424E6A2710}" presName="parTxOnlySpace" presStyleCnt="0"/>
      <dgm:spPr/>
    </dgm:pt>
    <dgm:pt modelId="{A3C8A4A7-C3BE-49ED-81D1-1C26A8DC4BF7}" type="pres">
      <dgm:prSet presAssocID="{B51919F4-6B1C-4B03-92FB-C57974BF0117}" presName="parTxOnly" presStyleLbl="node1" presStyleIdx="6" presStyleCnt="7">
        <dgm:presLayoutVars>
          <dgm:chMax val="0"/>
          <dgm:chPref val="0"/>
          <dgm:bulletEnabled val="1"/>
        </dgm:presLayoutVars>
      </dgm:prSet>
      <dgm:spPr/>
    </dgm:pt>
  </dgm:ptLst>
  <dgm:cxnLst>
    <dgm:cxn modelId="{AAC0C717-1FB5-49A2-9F29-057E1BD6E332}" srcId="{0502124F-3127-4AE8-8CCD-A291645F7F21}" destId="{D762358D-ECDC-4C03-B689-DE934D446661}" srcOrd="0" destOrd="0" parTransId="{4EEBB635-D518-4098-A135-7A689AFC5BB6}" sibTransId="{D1EFD7C8-A2A9-4D87-80A8-9334DBFF6AAB}"/>
    <dgm:cxn modelId="{9203ED62-418F-45CD-884E-60D510B4C9C7}" type="presOf" srcId="{1C1D78DF-A2CB-4C29-8B51-8E7D5E596A7E}" destId="{51209881-7CBD-40A2-85CA-EAFDC81D60DA}" srcOrd="0" destOrd="0" presId="urn:microsoft.com/office/officeart/2005/8/layout/chevron1"/>
    <dgm:cxn modelId="{CB8EC369-1DFC-44D3-9EBB-AC5D639A3A7D}" type="presOf" srcId="{DE93E135-F167-4F31-8CB4-7B0D4AEC3262}" destId="{8C8F5648-69B2-4728-8757-88891A796975}" srcOrd="0" destOrd="0" presId="urn:microsoft.com/office/officeart/2005/8/layout/chevron1"/>
    <dgm:cxn modelId="{04A51B71-B74F-4C1F-94F8-F56AEF745A67}" srcId="{0502124F-3127-4AE8-8CCD-A291645F7F21}" destId="{B51919F4-6B1C-4B03-92FB-C57974BF0117}" srcOrd="6" destOrd="0" parTransId="{55757C39-D50A-4921-9522-849348C3386C}" sibTransId="{220A9BD8-EBFE-41FD-99D1-DB062A4F5D9F}"/>
    <dgm:cxn modelId="{B316E152-428D-4294-A069-9B42ED22C562}" srcId="{0502124F-3127-4AE8-8CCD-A291645F7F21}" destId="{AD613516-878F-41BC-81DA-33957805E184}" srcOrd="2" destOrd="0" parTransId="{BAF65F6C-DBE2-4870-8A45-33488121A715}" sibTransId="{820EDF41-8514-45E0-AA15-C9E5FA925DAB}"/>
    <dgm:cxn modelId="{E17A565A-FC4D-43A3-ADE9-4F71E683E7E0}" type="presOf" srcId="{0502124F-3127-4AE8-8CCD-A291645F7F21}" destId="{405B5196-5976-45DE-8DFE-384F7B662EEC}" srcOrd="0" destOrd="0" presId="urn:microsoft.com/office/officeart/2005/8/layout/chevron1"/>
    <dgm:cxn modelId="{90142482-B4C6-46E1-A992-084E3CAF68C1}" srcId="{0502124F-3127-4AE8-8CCD-A291645F7F21}" destId="{DE93E135-F167-4F31-8CB4-7B0D4AEC3262}" srcOrd="5" destOrd="0" parTransId="{E3B4F23B-2FF6-4D91-857B-9CF62FD976F0}" sibTransId="{511B17F4-2638-4809-AC1F-43424E6A2710}"/>
    <dgm:cxn modelId="{BC85CE83-41FD-4DFB-B5CA-13B5EC9DB6CE}" srcId="{0502124F-3127-4AE8-8CCD-A291645F7F21}" destId="{1C1D78DF-A2CB-4C29-8B51-8E7D5E596A7E}" srcOrd="4" destOrd="0" parTransId="{35384A41-572B-4339-9E27-A6B24A1BE738}" sibTransId="{15870038-2961-43C9-9363-0F159E2BE28E}"/>
    <dgm:cxn modelId="{D8A44C8F-B0EA-49FF-A36A-FAC3E2E19083}" type="presOf" srcId="{AD613516-878F-41BC-81DA-33957805E184}" destId="{9A3A2F81-57CE-4753-8591-D4F18B308396}" srcOrd="0" destOrd="0" presId="urn:microsoft.com/office/officeart/2005/8/layout/chevron1"/>
    <dgm:cxn modelId="{C6DC809E-5E33-4387-93E5-224C7687DBC0}" srcId="{0502124F-3127-4AE8-8CCD-A291645F7F21}" destId="{835A03C2-369D-42E1-91EC-E0F942C8D7E2}" srcOrd="3" destOrd="0" parTransId="{C9740946-EC34-4474-BA03-35ACF028CD65}" sibTransId="{46CCC108-1654-4C7B-860D-133B7CE55C8F}"/>
    <dgm:cxn modelId="{486DDCA9-35B6-4CAA-9CE1-25A835700ED8}" type="presOf" srcId="{D762358D-ECDC-4C03-B689-DE934D446661}" destId="{BE19BABF-FBBE-4D56-93D4-315D5509099B}" srcOrd="0" destOrd="0" presId="urn:microsoft.com/office/officeart/2005/8/layout/chevron1"/>
    <dgm:cxn modelId="{159A14AE-4D03-4A06-9566-3715D391FF96}" srcId="{0502124F-3127-4AE8-8CCD-A291645F7F21}" destId="{A8C8A7CC-C781-4758-A863-E2C9E7EA8957}" srcOrd="1" destOrd="0" parTransId="{4493AB72-5CD0-4203-828B-D6C58DB17090}" sibTransId="{3DBEAD3B-D54C-4C72-BF80-B8C80472E03F}"/>
    <dgm:cxn modelId="{049F57C0-AB08-4EC1-8929-E89216971F29}" type="presOf" srcId="{A8C8A7CC-C781-4758-A863-E2C9E7EA8957}" destId="{FCA135E9-7F53-4508-A06F-6D2A37C94887}" srcOrd="0" destOrd="0" presId="urn:microsoft.com/office/officeart/2005/8/layout/chevron1"/>
    <dgm:cxn modelId="{A6A7A3C3-D1D0-4CBC-B314-F385869F86AB}" type="presOf" srcId="{835A03C2-369D-42E1-91EC-E0F942C8D7E2}" destId="{3DE5B971-854B-4BA8-BEFC-30CA262106E2}" srcOrd="0" destOrd="0" presId="urn:microsoft.com/office/officeart/2005/8/layout/chevron1"/>
    <dgm:cxn modelId="{2B9515E2-1C7C-4B35-9DD1-7D933F7537F9}" type="presOf" srcId="{B51919F4-6B1C-4B03-92FB-C57974BF0117}" destId="{A3C8A4A7-C3BE-49ED-81D1-1C26A8DC4BF7}" srcOrd="0" destOrd="0" presId="urn:microsoft.com/office/officeart/2005/8/layout/chevron1"/>
    <dgm:cxn modelId="{A85F050C-17B2-4059-BDB9-F1F9B5EC3FA6}" type="presParOf" srcId="{405B5196-5976-45DE-8DFE-384F7B662EEC}" destId="{BE19BABF-FBBE-4D56-93D4-315D5509099B}" srcOrd="0" destOrd="0" presId="urn:microsoft.com/office/officeart/2005/8/layout/chevron1"/>
    <dgm:cxn modelId="{6B3225EC-0BF1-4C97-A28D-71C2E26A1F48}" type="presParOf" srcId="{405B5196-5976-45DE-8DFE-384F7B662EEC}" destId="{DD27807F-1092-452F-8DE3-0D10E16D7B62}" srcOrd="1" destOrd="0" presId="urn:microsoft.com/office/officeart/2005/8/layout/chevron1"/>
    <dgm:cxn modelId="{ADDAC0A6-D145-4D00-9140-844DF68D6D90}" type="presParOf" srcId="{405B5196-5976-45DE-8DFE-384F7B662EEC}" destId="{FCA135E9-7F53-4508-A06F-6D2A37C94887}" srcOrd="2" destOrd="0" presId="urn:microsoft.com/office/officeart/2005/8/layout/chevron1"/>
    <dgm:cxn modelId="{6503A9A1-5307-4283-BA68-56D63C525AA5}" type="presParOf" srcId="{405B5196-5976-45DE-8DFE-384F7B662EEC}" destId="{6CF7C2BB-2554-4133-8ECF-78221B99A5E6}" srcOrd="3" destOrd="0" presId="urn:microsoft.com/office/officeart/2005/8/layout/chevron1"/>
    <dgm:cxn modelId="{D295AC82-2366-4EBC-82E1-E05B4B952013}" type="presParOf" srcId="{405B5196-5976-45DE-8DFE-384F7B662EEC}" destId="{9A3A2F81-57CE-4753-8591-D4F18B308396}" srcOrd="4" destOrd="0" presId="urn:microsoft.com/office/officeart/2005/8/layout/chevron1"/>
    <dgm:cxn modelId="{AA036A92-CCB7-4C3E-876C-BC1BD9F45B24}" type="presParOf" srcId="{405B5196-5976-45DE-8DFE-384F7B662EEC}" destId="{ED5CAAD0-F2A5-4749-BA1B-38C11C96EB44}" srcOrd="5" destOrd="0" presId="urn:microsoft.com/office/officeart/2005/8/layout/chevron1"/>
    <dgm:cxn modelId="{9D50B401-312D-4E3F-9FA5-48917034F602}" type="presParOf" srcId="{405B5196-5976-45DE-8DFE-384F7B662EEC}" destId="{3DE5B971-854B-4BA8-BEFC-30CA262106E2}" srcOrd="6" destOrd="0" presId="urn:microsoft.com/office/officeart/2005/8/layout/chevron1"/>
    <dgm:cxn modelId="{E1AC3BA2-91B7-4650-9911-CDA16BF74910}" type="presParOf" srcId="{405B5196-5976-45DE-8DFE-384F7B662EEC}" destId="{1E71457F-72E6-423B-9B04-88AC8CCF0ECB}" srcOrd="7" destOrd="0" presId="urn:microsoft.com/office/officeart/2005/8/layout/chevron1"/>
    <dgm:cxn modelId="{DCEA2FE0-8024-4FFF-A9A1-F0F6B5553EF1}" type="presParOf" srcId="{405B5196-5976-45DE-8DFE-384F7B662EEC}" destId="{51209881-7CBD-40A2-85CA-EAFDC81D60DA}" srcOrd="8" destOrd="0" presId="urn:microsoft.com/office/officeart/2005/8/layout/chevron1"/>
    <dgm:cxn modelId="{690D62F0-771C-4F17-9962-7AA546C23EB9}" type="presParOf" srcId="{405B5196-5976-45DE-8DFE-384F7B662EEC}" destId="{483E983F-FB17-4CDD-9479-E68C45AE7A24}" srcOrd="9" destOrd="0" presId="urn:microsoft.com/office/officeart/2005/8/layout/chevron1"/>
    <dgm:cxn modelId="{BDEC2EED-2BC6-4287-AD3A-9F9E11AB07B2}" type="presParOf" srcId="{405B5196-5976-45DE-8DFE-384F7B662EEC}" destId="{8C8F5648-69B2-4728-8757-88891A796975}" srcOrd="10" destOrd="0" presId="urn:microsoft.com/office/officeart/2005/8/layout/chevron1"/>
    <dgm:cxn modelId="{F533DE25-87B0-441A-9D51-29DEB0B4A9DD}" type="presParOf" srcId="{405B5196-5976-45DE-8DFE-384F7B662EEC}" destId="{A2E2DADE-ECCE-4B38-9F24-AB4171B5DD28}" srcOrd="11" destOrd="0" presId="urn:microsoft.com/office/officeart/2005/8/layout/chevron1"/>
    <dgm:cxn modelId="{A213E90D-F4EE-4D49-AA6D-BC7DCE731E33}" type="presParOf" srcId="{405B5196-5976-45DE-8DFE-384F7B662EEC}" destId="{A3C8A4A7-C3BE-49ED-81D1-1C26A8DC4BF7}"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8EE3EA-F3AF-48A1-A3CE-E07F6E5B3629}">
      <dsp:nvSpPr>
        <dsp:cNvPr id="0" name=""/>
        <dsp:cNvSpPr/>
      </dsp:nvSpPr>
      <dsp:spPr>
        <a:xfrm>
          <a:off x="4464" y="0"/>
          <a:ext cx="9135070" cy="854968"/>
        </a:xfrm>
        <a:prstGeom prst="chevron">
          <a:avLst/>
        </a:prstGeom>
        <a:solidFill>
          <a:schemeClr val="accent1">
            <a:hueOff val="0"/>
            <a:satOff val="0"/>
            <a:lumOff val="0"/>
            <a:alphaOff val="0"/>
          </a:schemeClr>
        </a:solidFill>
        <a:ln>
          <a:noFill/>
        </a:ln>
        <a:effectLst>
          <a:glow rad="228600">
            <a:schemeClr val="accent1">
              <a:satMod val="175000"/>
              <a:alpha val="40000"/>
            </a:schemeClr>
          </a:glo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16027" tIns="72009" rIns="72009" bIns="72009" numCol="1" spcCol="1270" anchor="ctr" anchorCtr="0">
          <a:noAutofit/>
        </a:bodyPr>
        <a:lstStyle/>
        <a:p>
          <a:pPr marL="0" lvl="0" indent="0" algn="ctr" defTabSz="2400300">
            <a:lnSpc>
              <a:spcPct val="90000"/>
            </a:lnSpc>
            <a:spcBef>
              <a:spcPct val="0"/>
            </a:spcBef>
            <a:spcAft>
              <a:spcPct val="35000"/>
            </a:spcAft>
            <a:buNone/>
          </a:pPr>
          <a:r>
            <a:rPr lang="fr-FR" sz="5400" b="1" u="sng" kern="1200" dirty="0">
              <a:latin typeface="Times New Roman" panose="02020603050405020304" pitchFamily="18" charset="0"/>
              <a:cs typeface="Times New Roman" panose="02020603050405020304" pitchFamily="18" charset="0"/>
            </a:rPr>
            <a:t>Plan de l’exposé :</a:t>
          </a:r>
          <a:endParaRPr lang="x-none" sz="5400" kern="1200" dirty="0">
            <a:latin typeface="Times New Roman" panose="02020603050405020304" pitchFamily="18" charset="0"/>
            <a:cs typeface="Times New Roman" panose="02020603050405020304" pitchFamily="18" charset="0"/>
          </a:endParaRPr>
        </a:p>
      </dsp:txBody>
      <dsp:txXfrm>
        <a:off x="431948" y="0"/>
        <a:ext cx="8280102" cy="85496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9BABF-FBBE-4D56-93D4-315D5509099B}">
      <dsp:nvSpPr>
        <dsp:cNvPr id="0" name=""/>
        <dsp:cNvSpPr/>
      </dsp:nvSpPr>
      <dsp:spPr>
        <a:xfrm>
          <a:off x="6868" y="247458"/>
          <a:ext cx="1861570" cy="651315"/>
        </a:xfrm>
        <a:prstGeom prst="chevron">
          <a:avLst/>
        </a:prstGeom>
        <a:solidFill>
          <a:schemeClr val="bg2">
            <a:lumMod val="60000"/>
            <a:lumOff val="40000"/>
          </a:schemeClr>
        </a:solidFill>
        <a:ln>
          <a:solidFill>
            <a:schemeClr val="tx2">
              <a:lumMod val="75000"/>
            </a:schemeClr>
          </a:solid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r" defTabSz="444500">
            <a:lnSpc>
              <a:spcPct val="90000"/>
            </a:lnSpc>
            <a:spcBef>
              <a:spcPct val="0"/>
            </a:spcBef>
            <a:spcAft>
              <a:spcPct val="35000"/>
            </a:spcAft>
            <a:buNone/>
          </a:pPr>
          <a:r>
            <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dsp:txBody>
      <dsp:txXfrm>
        <a:off x="332526" y="247458"/>
        <a:ext cx="1210255" cy="651315"/>
      </dsp:txXfrm>
    </dsp:sp>
    <dsp:sp modelId="{FCA135E9-7F53-4508-A06F-6D2A37C94887}">
      <dsp:nvSpPr>
        <dsp:cNvPr id="0" name=""/>
        <dsp:cNvSpPr/>
      </dsp:nvSpPr>
      <dsp:spPr>
        <a:xfrm>
          <a:off x="1691414" y="219067"/>
          <a:ext cx="1974565" cy="708097"/>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 approches et problématique</a:t>
          </a:r>
        </a:p>
      </dsp:txBody>
      <dsp:txXfrm>
        <a:off x="2045463" y="219067"/>
        <a:ext cx="1266468" cy="708097"/>
      </dsp:txXfrm>
    </dsp:sp>
    <dsp:sp modelId="{9A3A2F81-57CE-4753-8591-D4F18B308396}">
      <dsp:nvSpPr>
        <dsp:cNvPr id="0" name=""/>
        <dsp:cNvSpPr/>
      </dsp:nvSpPr>
      <dsp:spPr>
        <a:xfrm>
          <a:off x="3488955" y="77653"/>
          <a:ext cx="1816287" cy="990925"/>
        </a:xfrm>
        <a:prstGeom prst="chevron">
          <a:avLst/>
        </a:prstGeom>
        <a:gradFill rotWithShape="0">
          <a:gsLst>
            <a:gs pos="0">
              <a:schemeClr val="accent1">
                <a:alpha val="90000"/>
                <a:hueOff val="0"/>
                <a:satOff val="0"/>
                <a:lumOff val="0"/>
                <a:alphaOff val="-13333"/>
                <a:satMod val="103000"/>
                <a:lumMod val="102000"/>
                <a:tint val="94000"/>
              </a:schemeClr>
            </a:gs>
            <a:gs pos="50000">
              <a:schemeClr val="accent1">
                <a:alpha val="90000"/>
                <a:hueOff val="0"/>
                <a:satOff val="0"/>
                <a:lumOff val="0"/>
                <a:alphaOff val="-13333"/>
                <a:satMod val="110000"/>
                <a:lumMod val="100000"/>
                <a:shade val="100000"/>
              </a:schemeClr>
            </a:gs>
            <a:gs pos="100000">
              <a:schemeClr val="accent1">
                <a:alpha val="90000"/>
                <a:hueOff val="0"/>
                <a:satOff val="0"/>
                <a:lumOff val="0"/>
                <a:alphaOff val="-13333"/>
                <a:lumMod val="99000"/>
                <a:satMod val="120000"/>
                <a:shade val="78000"/>
              </a:schemeClr>
            </a:gs>
          </a:gsLst>
          <a:lin ang="5400000" scaled="0"/>
        </a:gradFill>
        <a:ln>
          <a:noFill/>
        </a:ln>
        <a:effectLst>
          <a:glow rad="228600">
            <a:schemeClr val="accent1">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systèmes IHM </a:t>
          </a:r>
        </a:p>
      </dsp:txBody>
      <dsp:txXfrm>
        <a:off x="3984418" y="77653"/>
        <a:ext cx="825362" cy="990925"/>
      </dsp:txXfrm>
    </dsp:sp>
    <dsp:sp modelId="{3DE5B971-854B-4BA8-BEFC-30CA262106E2}">
      <dsp:nvSpPr>
        <dsp:cNvPr id="0" name=""/>
        <dsp:cNvSpPr/>
      </dsp:nvSpPr>
      <dsp:spPr>
        <a:xfrm>
          <a:off x="5128218" y="219067"/>
          <a:ext cx="1770243" cy="708097"/>
        </a:xfrm>
        <a:prstGeom prst="chevron">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fr-FR" sz="11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INTERFACES</a:t>
          </a:r>
          <a:r>
            <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11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GESTUELLES</a:t>
          </a:r>
          <a:endPar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5482267" y="219067"/>
        <a:ext cx="1062146" cy="708097"/>
      </dsp:txXfrm>
    </dsp:sp>
    <dsp:sp modelId="{51209881-7CBD-40A2-85CA-EAFDC81D60DA}">
      <dsp:nvSpPr>
        <dsp:cNvPr id="0" name=""/>
        <dsp:cNvSpPr/>
      </dsp:nvSpPr>
      <dsp:spPr>
        <a:xfrm>
          <a:off x="6721437" y="219067"/>
          <a:ext cx="1770243" cy="708097"/>
        </a:xfrm>
        <a:prstGeom prst="chevron">
          <a:avLst/>
        </a:prstGeom>
        <a:gradFill rotWithShape="0">
          <a:gsLst>
            <a:gs pos="0">
              <a:schemeClr val="accent1">
                <a:alpha val="90000"/>
                <a:hueOff val="0"/>
                <a:satOff val="0"/>
                <a:lumOff val="0"/>
                <a:alphaOff val="-26667"/>
                <a:satMod val="103000"/>
                <a:lumMod val="102000"/>
                <a:tint val="94000"/>
              </a:schemeClr>
            </a:gs>
            <a:gs pos="50000">
              <a:schemeClr val="accent1">
                <a:alpha val="90000"/>
                <a:hueOff val="0"/>
                <a:satOff val="0"/>
                <a:lumOff val="0"/>
                <a:alphaOff val="-26667"/>
                <a:satMod val="110000"/>
                <a:lumMod val="100000"/>
                <a:shade val="100000"/>
              </a:schemeClr>
            </a:gs>
            <a:gs pos="100000">
              <a:schemeClr val="accent1">
                <a:alpha val="90000"/>
                <a:hueOff val="0"/>
                <a:satOff val="0"/>
                <a:lumOff val="0"/>
                <a:alphaOff val="-26667"/>
                <a:lumMod val="99000"/>
                <a:satMod val="120000"/>
                <a:shade val="78000"/>
              </a:schemeClr>
            </a:gs>
          </a:gsLst>
          <a:lin ang="5400000" scaled="0"/>
        </a:gra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du système proposé</a:t>
          </a:r>
        </a:p>
      </dsp:txBody>
      <dsp:txXfrm>
        <a:off x="7075486" y="219067"/>
        <a:ext cx="1062146" cy="708097"/>
      </dsp:txXfrm>
    </dsp:sp>
    <dsp:sp modelId="{8C8F5648-69B2-4728-8757-88891A796975}">
      <dsp:nvSpPr>
        <dsp:cNvPr id="0" name=""/>
        <dsp:cNvSpPr/>
      </dsp:nvSpPr>
      <dsp:spPr>
        <a:xfrm>
          <a:off x="8314656" y="219067"/>
          <a:ext cx="1894567" cy="708097"/>
        </a:xfrm>
        <a:prstGeom prst="chevron">
          <a:avLst/>
        </a:prstGeom>
        <a:gradFill rotWithShape="0">
          <a:gsLst>
            <a:gs pos="0">
              <a:schemeClr val="accent1">
                <a:alpha val="90000"/>
                <a:hueOff val="0"/>
                <a:satOff val="0"/>
                <a:lumOff val="0"/>
                <a:alphaOff val="-33333"/>
                <a:satMod val="103000"/>
                <a:lumMod val="102000"/>
                <a:tint val="94000"/>
              </a:schemeClr>
            </a:gs>
            <a:gs pos="50000">
              <a:schemeClr val="accent1">
                <a:alpha val="90000"/>
                <a:hueOff val="0"/>
                <a:satOff val="0"/>
                <a:lumOff val="0"/>
                <a:alphaOff val="-33333"/>
                <a:satMod val="110000"/>
                <a:lumMod val="100000"/>
                <a:shade val="100000"/>
              </a:schemeClr>
            </a:gs>
            <a:gs pos="100000">
              <a:schemeClr val="accent1">
                <a:alpha val="90000"/>
                <a:hueOff val="0"/>
                <a:satOff val="0"/>
                <a:lumOff val="0"/>
                <a:alphaOff val="-33333"/>
                <a:lumMod val="99000"/>
                <a:satMod val="120000"/>
                <a:shade val="78000"/>
              </a:schemeClr>
            </a:gs>
          </a:gsLst>
          <a:lin ang="5400000" scaled="0"/>
        </a:gra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fr-FR" sz="12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Implémentation et résultats pratiques </a:t>
          </a:r>
        </a:p>
      </dsp:txBody>
      <dsp:txXfrm>
        <a:off x="8668705" y="219067"/>
        <a:ext cx="1186470" cy="708097"/>
      </dsp:txXfrm>
    </dsp:sp>
    <dsp:sp modelId="{A3C8A4A7-C3BE-49ED-81D1-1C26A8DC4BF7}">
      <dsp:nvSpPr>
        <dsp:cNvPr id="0" name=""/>
        <dsp:cNvSpPr/>
      </dsp:nvSpPr>
      <dsp:spPr>
        <a:xfrm>
          <a:off x="10032200" y="219067"/>
          <a:ext cx="1770243" cy="708097"/>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et perspectives   </a:t>
          </a:r>
          <a:endParaRPr lang="x-none" sz="1400"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10386249" y="219067"/>
        <a:ext cx="1062146" cy="70809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F9A229-A752-41E4-8F15-B1C577631B9C}">
      <dsp:nvSpPr>
        <dsp:cNvPr id="0" name=""/>
        <dsp:cNvSpPr/>
      </dsp:nvSpPr>
      <dsp:spPr>
        <a:xfrm>
          <a:off x="0" y="1511"/>
          <a:ext cx="975657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9FAA8D-CD9B-4C74-9EEA-330EDBF81ECF}">
      <dsp:nvSpPr>
        <dsp:cNvPr id="0" name=""/>
        <dsp:cNvSpPr/>
      </dsp:nvSpPr>
      <dsp:spPr>
        <a:xfrm>
          <a:off x="0" y="1511"/>
          <a:ext cx="9756576" cy="1031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fr-FR" sz="2800" b="1" kern="1200" dirty="0">
              <a:latin typeface="Times New Roman" panose="02020603050405020304" pitchFamily="18" charset="0"/>
              <a:cs typeface="Times New Roman" panose="02020603050405020304" pitchFamily="18" charset="0"/>
            </a:rPr>
            <a:t>Les méthodes principales</a:t>
          </a:r>
          <a:endParaRPr lang="x-none" sz="2800" b="1" kern="1200" dirty="0">
            <a:latin typeface="Times New Roman" panose="02020603050405020304" pitchFamily="18" charset="0"/>
            <a:cs typeface="Times New Roman" panose="02020603050405020304" pitchFamily="18" charset="0"/>
          </a:endParaRPr>
        </a:p>
      </dsp:txBody>
      <dsp:txXfrm>
        <a:off x="0" y="1511"/>
        <a:ext cx="9756576" cy="1031106"/>
      </dsp:txXfrm>
    </dsp:sp>
    <dsp:sp modelId="{209ADAF4-6D39-479B-8E60-3DFACD3093AD}">
      <dsp:nvSpPr>
        <dsp:cNvPr id="0" name=""/>
        <dsp:cNvSpPr/>
      </dsp:nvSpPr>
      <dsp:spPr>
        <a:xfrm>
          <a:off x="0" y="914752"/>
          <a:ext cx="975657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EA7D1D-4F33-468F-93DA-0A4305081EA3}">
      <dsp:nvSpPr>
        <dsp:cNvPr id="0" name=""/>
        <dsp:cNvSpPr/>
      </dsp:nvSpPr>
      <dsp:spPr>
        <a:xfrm>
          <a:off x="0" y="1136100"/>
          <a:ext cx="9756576" cy="1031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fr-FR" sz="2800" b="1" kern="1200" dirty="0">
              <a:latin typeface="Times New Roman" panose="02020603050405020304" pitchFamily="18" charset="0"/>
              <a:cs typeface="Times New Roman" panose="02020603050405020304" pitchFamily="18" charset="0"/>
            </a:rPr>
            <a:t>Les fonctions du geste humain</a:t>
          </a:r>
          <a:endParaRPr lang="x-none" sz="2800" b="1" kern="1200" dirty="0">
            <a:latin typeface="Times New Roman" panose="02020603050405020304" pitchFamily="18" charset="0"/>
            <a:cs typeface="Times New Roman" panose="02020603050405020304" pitchFamily="18" charset="0"/>
          </a:endParaRPr>
        </a:p>
      </dsp:txBody>
      <dsp:txXfrm>
        <a:off x="0" y="1136100"/>
        <a:ext cx="9756576" cy="1031106"/>
      </dsp:txXfrm>
    </dsp:sp>
    <dsp:sp modelId="{2402B05A-247A-43B9-B9EC-380225583F6F}">
      <dsp:nvSpPr>
        <dsp:cNvPr id="0" name=""/>
        <dsp:cNvSpPr/>
      </dsp:nvSpPr>
      <dsp:spPr>
        <a:xfrm>
          <a:off x="0" y="1862515"/>
          <a:ext cx="975657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AA944E-B704-48C3-8860-FBA0DBE46086}">
      <dsp:nvSpPr>
        <dsp:cNvPr id="0" name=""/>
        <dsp:cNvSpPr/>
      </dsp:nvSpPr>
      <dsp:spPr>
        <a:xfrm>
          <a:off x="0" y="2063725"/>
          <a:ext cx="9756576" cy="1031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fr-FR" sz="2800" b="1" kern="1200" dirty="0">
              <a:latin typeface="Times New Roman" panose="02020603050405020304" pitchFamily="18" charset="0"/>
              <a:cs typeface="Times New Roman" panose="02020603050405020304" pitchFamily="18" charset="0"/>
            </a:rPr>
            <a:t>Domaines d’application</a:t>
          </a:r>
          <a:endParaRPr lang="x-none" sz="2800" b="1" kern="1200" dirty="0">
            <a:latin typeface="Times New Roman" panose="02020603050405020304" pitchFamily="18" charset="0"/>
            <a:cs typeface="Times New Roman" panose="02020603050405020304" pitchFamily="18" charset="0"/>
          </a:endParaRPr>
        </a:p>
      </dsp:txBody>
      <dsp:txXfrm>
        <a:off x="0" y="2063725"/>
        <a:ext cx="9756576" cy="103110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9BABF-FBBE-4D56-93D4-315D5509099B}">
      <dsp:nvSpPr>
        <dsp:cNvPr id="0" name=""/>
        <dsp:cNvSpPr/>
      </dsp:nvSpPr>
      <dsp:spPr>
        <a:xfrm>
          <a:off x="6897" y="339386"/>
          <a:ext cx="1764550" cy="617370"/>
        </a:xfrm>
        <a:prstGeom prst="chevron">
          <a:avLst/>
        </a:prstGeom>
        <a:solidFill>
          <a:schemeClr val="bg2">
            <a:lumMod val="60000"/>
            <a:lumOff val="40000"/>
          </a:schemeClr>
        </a:solidFill>
        <a:ln>
          <a:solidFill>
            <a:schemeClr val="tx2">
              <a:lumMod val="75000"/>
            </a:schemeClr>
          </a:solid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r" defTabSz="444500">
            <a:lnSpc>
              <a:spcPct val="90000"/>
            </a:lnSpc>
            <a:spcBef>
              <a:spcPct val="0"/>
            </a:spcBef>
            <a:spcAft>
              <a:spcPct val="35000"/>
            </a:spcAft>
            <a:buNone/>
          </a:pPr>
          <a:r>
            <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dsp:txBody>
      <dsp:txXfrm>
        <a:off x="315582" y="339386"/>
        <a:ext cx="1147180" cy="617370"/>
      </dsp:txXfrm>
    </dsp:sp>
    <dsp:sp modelId="{FCA135E9-7F53-4508-A06F-6D2A37C94887}">
      <dsp:nvSpPr>
        <dsp:cNvPr id="0" name=""/>
        <dsp:cNvSpPr/>
      </dsp:nvSpPr>
      <dsp:spPr>
        <a:xfrm>
          <a:off x="1603649" y="312475"/>
          <a:ext cx="2048800" cy="671193"/>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 approche s et problématique</a:t>
          </a:r>
        </a:p>
      </dsp:txBody>
      <dsp:txXfrm>
        <a:off x="1939246" y="312475"/>
        <a:ext cx="1377607" cy="671193"/>
      </dsp:txXfrm>
    </dsp:sp>
    <dsp:sp modelId="{9A3A2F81-57CE-4753-8591-D4F18B308396}">
      <dsp:nvSpPr>
        <dsp:cNvPr id="0" name=""/>
        <dsp:cNvSpPr/>
      </dsp:nvSpPr>
      <dsp:spPr>
        <a:xfrm>
          <a:off x="3484651" y="318485"/>
          <a:ext cx="1582908" cy="659172"/>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systèmes IHM </a:t>
          </a:r>
        </a:p>
      </dsp:txBody>
      <dsp:txXfrm>
        <a:off x="3814237" y="318485"/>
        <a:ext cx="923736" cy="659172"/>
      </dsp:txXfrm>
    </dsp:sp>
    <dsp:sp modelId="{3DE5B971-854B-4BA8-BEFC-30CA262106E2}">
      <dsp:nvSpPr>
        <dsp:cNvPr id="0" name=""/>
        <dsp:cNvSpPr/>
      </dsp:nvSpPr>
      <dsp:spPr>
        <a:xfrm>
          <a:off x="4899762" y="174145"/>
          <a:ext cx="2046904" cy="947852"/>
        </a:xfrm>
        <a:prstGeom prst="chevron">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a:glow rad="228600">
            <a:schemeClr val="accent1">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fr-FR" sz="11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INTERFACES</a:t>
          </a:r>
          <a:r>
            <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11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GESTUELLES</a:t>
          </a:r>
          <a:endPar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5373688" y="174145"/>
        <a:ext cx="1099052" cy="947852"/>
      </dsp:txXfrm>
    </dsp:sp>
    <dsp:sp modelId="{51209881-7CBD-40A2-85CA-EAFDC81D60DA}">
      <dsp:nvSpPr>
        <dsp:cNvPr id="0" name=""/>
        <dsp:cNvSpPr/>
      </dsp:nvSpPr>
      <dsp:spPr>
        <a:xfrm>
          <a:off x="6778868" y="312475"/>
          <a:ext cx="1899628" cy="671193"/>
        </a:xfrm>
        <a:prstGeom prst="chevron">
          <a:avLst/>
        </a:prstGeom>
        <a:gradFill rotWithShape="0">
          <a:gsLst>
            <a:gs pos="0">
              <a:schemeClr val="accent1">
                <a:alpha val="90000"/>
                <a:hueOff val="0"/>
                <a:satOff val="0"/>
                <a:lumOff val="0"/>
                <a:alphaOff val="-26667"/>
                <a:satMod val="103000"/>
                <a:lumMod val="102000"/>
                <a:tint val="94000"/>
              </a:schemeClr>
            </a:gs>
            <a:gs pos="50000">
              <a:schemeClr val="accent1">
                <a:alpha val="90000"/>
                <a:hueOff val="0"/>
                <a:satOff val="0"/>
                <a:lumOff val="0"/>
                <a:alphaOff val="-26667"/>
                <a:satMod val="110000"/>
                <a:lumMod val="100000"/>
                <a:shade val="100000"/>
              </a:schemeClr>
            </a:gs>
            <a:gs pos="100000">
              <a:schemeClr val="accent1">
                <a:alpha val="90000"/>
                <a:hueOff val="0"/>
                <a:satOff val="0"/>
                <a:lumOff val="0"/>
                <a:alphaOff val="-26667"/>
                <a:lumMod val="99000"/>
                <a:satMod val="120000"/>
                <a:shade val="78000"/>
              </a:schemeClr>
            </a:gs>
          </a:gsLst>
          <a:lin ang="5400000" scaled="0"/>
        </a:gra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du système proposé</a:t>
          </a:r>
        </a:p>
      </dsp:txBody>
      <dsp:txXfrm>
        <a:off x="7114465" y="312475"/>
        <a:ext cx="1228435" cy="671193"/>
      </dsp:txXfrm>
    </dsp:sp>
    <dsp:sp modelId="{8C8F5648-69B2-4728-8757-88891A796975}">
      <dsp:nvSpPr>
        <dsp:cNvPr id="0" name=""/>
        <dsp:cNvSpPr/>
      </dsp:nvSpPr>
      <dsp:spPr>
        <a:xfrm>
          <a:off x="8510698" y="312475"/>
          <a:ext cx="1781531" cy="671193"/>
        </a:xfrm>
        <a:prstGeom prst="chevron">
          <a:avLst/>
        </a:prstGeom>
        <a:gradFill rotWithShape="0">
          <a:gsLst>
            <a:gs pos="0">
              <a:schemeClr val="accent1">
                <a:alpha val="90000"/>
                <a:hueOff val="0"/>
                <a:satOff val="0"/>
                <a:lumOff val="0"/>
                <a:alphaOff val="-33333"/>
                <a:satMod val="103000"/>
                <a:lumMod val="102000"/>
                <a:tint val="94000"/>
              </a:schemeClr>
            </a:gs>
            <a:gs pos="50000">
              <a:schemeClr val="accent1">
                <a:alpha val="90000"/>
                <a:hueOff val="0"/>
                <a:satOff val="0"/>
                <a:lumOff val="0"/>
                <a:alphaOff val="-33333"/>
                <a:satMod val="110000"/>
                <a:lumMod val="100000"/>
                <a:shade val="100000"/>
              </a:schemeClr>
            </a:gs>
            <a:gs pos="100000">
              <a:schemeClr val="accent1">
                <a:alpha val="90000"/>
                <a:hueOff val="0"/>
                <a:satOff val="0"/>
                <a:lumOff val="0"/>
                <a:alphaOff val="-33333"/>
                <a:lumMod val="99000"/>
                <a:satMod val="120000"/>
                <a:shade val="78000"/>
              </a:schemeClr>
            </a:gs>
          </a:gsLst>
          <a:lin ang="5400000" scaled="0"/>
        </a:gra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fr-FR" sz="12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Implémentation et résultats pratiques </a:t>
          </a:r>
        </a:p>
      </dsp:txBody>
      <dsp:txXfrm>
        <a:off x="8846295" y="312475"/>
        <a:ext cx="1110338" cy="671193"/>
      </dsp:txXfrm>
    </dsp:sp>
    <dsp:sp modelId="{A3C8A4A7-C3BE-49ED-81D1-1C26A8DC4BF7}">
      <dsp:nvSpPr>
        <dsp:cNvPr id="0" name=""/>
        <dsp:cNvSpPr/>
      </dsp:nvSpPr>
      <dsp:spPr>
        <a:xfrm>
          <a:off x="10124431" y="312475"/>
          <a:ext cx="1677983" cy="671193"/>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et perspectives   </a:t>
          </a:r>
          <a:endParaRPr lang="x-none" sz="1400"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10460028" y="312475"/>
        <a:ext cx="1006790" cy="67119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9BABF-FBBE-4D56-93D4-315D5509099B}">
      <dsp:nvSpPr>
        <dsp:cNvPr id="0" name=""/>
        <dsp:cNvSpPr/>
      </dsp:nvSpPr>
      <dsp:spPr>
        <a:xfrm>
          <a:off x="5921" y="351055"/>
          <a:ext cx="1697849" cy="594033"/>
        </a:xfrm>
        <a:prstGeom prst="chevron">
          <a:avLst/>
        </a:prstGeom>
        <a:solidFill>
          <a:schemeClr val="bg2">
            <a:lumMod val="60000"/>
            <a:lumOff val="40000"/>
          </a:schemeClr>
        </a:solidFill>
        <a:ln>
          <a:solidFill>
            <a:schemeClr val="tx2">
              <a:lumMod val="75000"/>
            </a:schemeClr>
          </a:solid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r" defTabSz="444500">
            <a:lnSpc>
              <a:spcPct val="90000"/>
            </a:lnSpc>
            <a:spcBef>
              <a:spcPct val="0"/>
            </a:spcBef>
            <a:spcAft>
              <a:spcPct val="35000"/>
            </a:spcAft>
            <a:buNone/>
          </a:pPr>
          <a:r>
            <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dsp:txBody>
      <dsp:txXfrm>
        <a:off x="302938" y="351055"/>
        <a:ext cx="1103816" cy="594033"/>
      </dsp:txXfrm>
    </dsp:sp>
    <dsp:sp modelId="{FCA135E9-7F53-4508-A06F-6D2A37C94887}">
      <dsp:nvSpPr>
        <dsp:cNvPr id="0" name=""/>
        <dsp:cNvSpPr/>
      </dsp:nvSpPr>
      <dsp:spPr>
        <a:xfrm>
          <a:off x="1542315" y="325161"/>
          <a:ext cx="1902849" cy="645821"/>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 approches et problématique</a:t>
          </a:r>
        </a:p>
      </dsp:txBody>
      <dsp:txXfrm>
        <a:off x="1865226" y="325161"/>
        <a:ext cx="1257028" cy="645821"/>
      </dsp:txXfrm>
    </dsp:sp>
    <dsp:sp modelId="{9A3A2F81-57CE-4753-8591-D4F18B308396}">
      <dsp:nvSpPr>
        <dsp:cNvPr id="0" name=""/>
        <dsp:cNvSpPr/>
      </dsp:nvSpPr>
      <dsp:spPr>
        <a:xfrm>
          <a:off x="3283709" y="330944"/>
          <a:ext cx="1523073" cy="634255"/>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systèmes IHM </a:t>
          </a:r>
        </a:p>
      </dsp:txBody>
      <dsp:txXfrm>
        <a:off x="3600837" y="330944"/>
        <a:ext cx="888818" cy="634255"/>
      </dsp:txXfrm>
    </dsp:sp>
    <dsp:sp modelId="{3DE5B971-854B-4BA8-BEFC-30CA262106E2}">
      <dsp:nvSpPr>
        <dsp:cNvPr id="0" name=""/>
        <dsp:cNvSpPr/>
      </dsp:nvSpPr>
      <dsp:spPr>
        <a:xfrm>
          <a:off x="4645327" y="205719"/>
          <a:ext cx="1996025" cy="912023"/>
        </a:xfrm>
        <a:prstGeom prst="chevron">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a:glow rad="228600">
            <a:schemeClr val="accent1">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fr-FR" sz="11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INTERFACES</a:t>
          </a:r>
          <a:r>
            <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11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GESTUELLES</a:t>
          </a:r>
          <a:endPar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5101339" y="205719"/>
        <a:ext cx="1084002" cy="912023"/>
      </dsp:txXfrm>
    </dsp:sp>
    <dsp:sp modelId="{51209881-7CBD-40A2-85CA-EAFDC81D60DA}">
      <dsp:nvSpPr>
        <dsp:cNvPr id="0" name=""/>
        <dsp:cNvSpPr/>
      </dsp:nvSpPr>
      <dsp:spPr>
        <a:xfrm>
          <a:off x="6479897" y="325161"/>
          <a:ext cx="1860515" cy="645821"/>
        </a:xfrm>
        <a:prstGeom prst="chevron">
          <a:avLst/>
        </a:prstGeom>
        <a:gradFill rotWithShape="0">
          <a:gsLst>
            <a:gs pos="0">
              <a:schemeClr val="accent1">
                <a:alpha val="90000"/>
                <a:hueOff val="0"/>
                <a:satOff val="0"/>
                <a:lumOff val="0"/>
                <a:alphaOff val="-26667"/>
                <a:satMod val="103000"/>
                <a:lumMod val="102000"/>
                <a:tint val="94000"/>
              </a:schemeClr>
            </a:gs>
            <a:gs pos="50000">
              <a:schemeClr val="accent1">
                <a:alpha val="90000"/>
                <a:hueOff val="0"/>
                <a:satOff val="0"/>
                <a:lumOff val="0"/>
                <a:alphaOff val="-26667"/>
                <a:satMod val="110000"/>
                <a:lumMod val="100000"/>
                <a:shade val="100000"/>
              </a:schemeClr>
            </a:gs>
            <a:gs pos="100000">
              <a:schemeClr val="accent1">
                <a:alpha val="90000"/>
                <a:hueOff val="0"/>
                <a:satOff val="0"/>
                <a:lumOff val="0"/>
                <a:alphaOff val="-26667"/>
                <a:lumMod val="99000"/>
                <a:satMod val="120000"/>
                <a:shade val="78000"/>
              </a:schemeClr>
            </a:gs>
          </a:gsLst>
          <a:lin ang="5400000" scaled="0"/>
        </a:gra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du système proposé</a:t>
          </a:r>
        </a:p>
      </dsp:txBody>
      <dsp:txXfrm>
        <a:off x="6802808" y="325161"/>
        <a:ext cx="1214694" cy="645821"/>
      </dsp:txXfrm>
    </dsp:sp>
    <dsp:sp modelId="{8C8F5648-69B2-4728-8757-88891A796975}">
      <dsp:nvSpPr>
        <dsp:cNvPr id="0" name=""/>
        <dsp:cNvSpPr/>
      </dsp:nvSpPr>
      <dsp:spPr>
        <a:xfrm>
          <a:off x="8178957" y="325161"/>
          <a:ext cx="1974454" cy="645821"/>
        </a:xfrm>
        <a:prstGeom prst="chevron">
          <a:avLst/>
        </a:prstGeom>
        <a:gradFill rotWithShape="0">
          <a:gsLst>
            <a:gs pos="0">
              <a:schemeClr val="accent1">
                <a:alpha val="90000"/>
                <a:hueOff val="0"/>
                <a:satOff val="0"/>
                <a:lumOff val="0"/>
                <a:alphaOff val="-33333"/>
                <a:satMod val="103000"/>
                <a:lumMod val="102000"/>
                <a:tint val="94000"/>
              </a:schemeClr>
            </a:gs>
            <a:gs pos="50000">
              <a:schemeClr val="accent1">
                <a:alpha val="90000"/>
                <a:hueOff val="0"/>
                <a:satOff val="0"/>
                <a:lumOff val="0"/>
                <a:alphaOff val="-33333"/>
                <a:satMod val="110000"/>
                <a:lumMod val="100000"/>
                <a:shade val="100000"/>
              </a:schemeClr>
            </a:gs>
            <a:gs pos="100000">
              <a:schemeClr val="accent1">
                <a:alpha val="90000"/>
                <a:hueOff val="0"/>
                <a:satOff val="0"/>
                <a:lumOff val="0"/>
                <a:alphaOff val="-33333"/>
                <a:lumMod val="99000"/>
                <a:satMod val="120000"/>
                <a:shade val="78000"/>
              </a:schemeClr>
            </a:gs>
          </a:gsLst>
          <a:lin ang="5400000" scaled="0"/>
        </a:gra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fr-FR" sz="12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Implémentation et résultats pratiques </a:t>
          </a:r>
        </a:p>
      </dsp:txBody>
      <dsp:txXfrm>
        <a:off x="8501868" y="325161"/>
        <a:ext cx="1328633" cy="645821"/>
      </dsp:txXfrm>
    </dsp:sp>
    <dsp:sp modelId="{A3C8A4A7-C3BE-49ED-81D1-1C26A8DC4BF7}">
      <dsp:nvSpPr>
        <dsp:cNvPr id="0" name=""/>
        <dsp:cNvSpPr/>
      </dsp:nvSpPr>
      <dsp:spPr>
        <a:xfrm>
          <a:off x="9991956" y="325161"/>
          <a:ext cx="1811433" cy="645821"/>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et perspectives  </a:t>
          </a:r>
          <a:endParaRPr lang="x-none" sz="1400"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10314867" y="325161"/>
        <a:ext cx="1165612" cy="64582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9BABF-FBBE-4D56-93D4-315D5509099B}">
      <dsp:nvSpPr>
        <dsp:cNvPr id="0" name=""/>
        <dsp:cNvSpPr/>
      </dsp:nvSpPr>
      <dsp:spPr>
        <a:xfrm>
          <a:off x="3980" y="338326"/>
          <a:ext cx="1770614" cy="619491"/>
        </a:xfrm>
        <a:prstGeom prst="chevron">
          <a:avLst/>
        </a:prstGeom>
        <a:solidFill>
          <a:schemeClr val="bg2">
            <a:lumMod val="60000"/>
            <a:lumOff val="40000"/>
          </a:schemeClr>
        </a:solidFill>
        <a:ln>
          <a:solidFill>
            <a:schemeClr val="tx2">
              <a:lumMod val="75000"/>
            </a:schemeClr>
          </a:solid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r" defTabSz="444500">
            <a:lnSpc>
              <a:spcPct val="90000"/>
            </a:lnSpc>
            <a:spcBef>
              <a:spcPct val="0"/>
            </a:spcBef>
            <a:spcAft>
              <a:spcPct val="35000"/>
            </a:spcAft>
            <a:buNone/>
          </a:pPr>
          <a:r>
            <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dsp:txBody>
      <dsp:txXfrm>
        <a:off x="313726" y="338326"/>
        <a:ext cx="1151123" cy="619491"/>
      </dsp:txXfrm>
    </dsp:sp>
    <dsp:sp modelId="{FCA135E9-7F53-4508-A06F-6D2A37C94887}">
      <dsp:nvSpPr>
        <dsp:cNvPr id="0" name=""/>
        <dsp:cNvSpPr/>
      </dsp:nvSpPr>
      <dsp:spPr>
        <a:xfrm>
          <a:off x="1606220" y="311322"/>
          <a:ext cx="1820200" cy="673499"/>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 approches  et problématique</a:t>
          </a:r>
        </a:p>
      </dsp:txBody>
      <dsp:txXfrm>
        <a:off x="1942970" y="311322"/>
        <a:ext cx="1146701" cy="673499"/>
      </dsp:txXfrm>
    </dsp:sp>
    <dsp:sp modelId="{9A3A2F81-57CE-4753-8591-D4F18B308396}">
      <dsp:nvSpPr>
        <dsp:cNvPr id="0" name=""/>
        <dsp:cNvSpPr/>
      </dsp:nvSpPr>
      <dsp:spPr>
        <a:xfrm>
          <a:off x="3258045" y="317353"/>
          <a:ext cx="1588348" cy="661437"/>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systèmes IHM </a:t>
          </a:r>
        </a:p>
      </dsp:txBody>
      <dsp:txXfrm>
        <a:off x="3588764" y="317353"/>
        <a:ext cx="926911" cy="661437"/>
      </dsp:txXfrm>
    </dsp:sp>
    <dsp:sp modelId="{3DE5B971-854B-4BA8-BEFC-30CA262106E2}">
      <dsp:nvSpPr>
        <dsp:cNvPr id="0" name=""/>
        <dsp:cNvSpPr/>
      </dsp:nvSpPr>
      <dsp:spPr>
        <a:xfrm>
          <a:off x="4678019" y="172517"/>
          <a:ext cx="2162692" cy="951109"/>
        </a:xfrm>
        <a:prstGeom prst="chevron">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a:glow rad="228600">
            <a:schemeClr val="accent1">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fr-FR" sz="11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INTERFACES</a:t>
          </a:r>
          <a:r>
            <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11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GESTUELLES</a:t>
          </a:r>
          <a:endPar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5153574" y="172517"/>
        <a:ext cx="1211583" cy="951109"/>
      </dsp:txXfrm>
    </dsp:sp>
    <dsp:sp modelId="{51209881-7CBD-40A2-85CA-EAFDC81D60DA}">
      <dsp:nvSpPr>
        <dsp:cNvPr id="0" name=""/>
        <dsp:cNvSpPr/>
      </dsp:nvSpPr>
      <dsp:spPr>
        <a:xfrm>
          <a:off x="6672336" y="311322"/>
          <a:ext cx="1870376" cy="673499"/>
        </a:xfrm>
        <a:prstGeom prst="chevron">
          <a:avLst/>
        </a:prstGeom>
        <a:gradFill rotWithShape="0">
          <a:gsLst>
            <a:gs pos="0">
              <a:schemeClr val="accent1">
                <a:alpha val="90000"/>
                <a:hueOff val="0"/>
                <a:satOff val="0"/>
                <a:lumOff val="0"/>
                <a:alphaOff val="-26667"/>
                <a:satMod val="103000"/>
                <a:lumMod val="102000"/>
                <a:tint val="94000"/>
              </a:schemeClr>
            </a:gs>
            <a:gs pos="50000">
              <a:schemeClr val="accent1">
                <a:alpha val="90000"/>
                <a:hueOff val="0"/>
                <a:satOff val="0"/>
                <a:lumOff val="0"/>
                <a:alphaOff val="-26667"/>
                <a:satMod val="110000"/>
                <a:lumMod val="100000"/>
                <a:shade val="100000"/>
              </a:schemeClr>
            </a:gs>
            <a:gs pos="100000">
              <a:schemeClr val="accent1">
                <a:alpha val="90000"/>
                <a:hueOff val="0"/>
                <a:satOff val="0"/>
                <a:lumOff val="0"/>
                <a:alphaOff val="-26667"/>
                <a:lumMod val="99000"/>
                <a:satMod val="120000"/>
                <a:shade val="78000"/>
              </a:schemeClr>
            </a:gs>
          </a:gsLst>
          <a:lin ang="5400000" scaled="0"/>
        </a:gra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du système proposé</a:t>
          </a:r>
        </a:p>
      </dsp:txBody>
      <dsp:txXfrm>
        <a:off x="7009086" y="311322"/>
        <a:ext cx="1196877" cy="673499"/>
      </dsp:txXfrm>
    </dsp:sp>
    <dsp:sp modelId="{8C8F5648-69B2-4728-8757-88891A796975}">
      <dsp:nvSpPr>
        <dsp:cNvPr id="0" name=""/>
        <dsp:cNvSpPr/>
      </dsp:nvSpPr>
      <dsp:spPr>
        <a:xfrm>
          <a:off x="8374337" y="311322"/>
          <a:ext cx="1915618" cy="673499"/>
        </a:xfrm>
        <a:prstGeom prst="chevron">
          <a:avLst/>
        </a:prstGeom>
        <a:gradFill rotWithShape="0">
          <a:gsLst>
            <a:gs pos="0">
              <a:schemeClr val="accent1">
                <a:alpha val="90000"/>
                <a:hueOff val="0"/>
                <a:satOff val="0"/>
                <a:lumOff val="0"/>
                <a:alphaOff val="-33333"/>
                <a:satMod val="103000"/>
                <a:lumMod val="102000"/>
                <a:tint val="94000"/>
              </a:schemeClr>
            </a:gs>
            <a:gs pos="50000">
              <a:schemeClr val="accent1">
                <a:alpha val="90000"/>
                <a:hueOff val="0"/>
                <a:satOff val="0"/>
                <a:lumOff val="0"/>
                <a:alphaOff val="-33333"/>
                <a:satMod val="110000"/>
                <a:lumMod val="100000"/>
                <a:shade val="100000"/>
              </a:schemeClr>
            </a:gs>
            <a:gs pos="100000">
              <a:schemeClr val="accent1">
                <a:alpha val="90000"/>
                <a:hueOff val="0"/>
                <a:satOff val="0"/>
                <a:lumOff val="0"/>
                <a:alphaOff val="-33333"/>
                <a:lumMod val="99000"/>
                <a:satMod val="120000"/>
                <a:shade val="78000"/>
              </a:schemeClr>
            </a:gs>
          </a:gsLst>
          <a:lin ang="5400000" scaled="0"/>
        </a:gra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fr-FR" sz="12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Implémentation et résultats pratiques </a:t>
          </a:r>
        </a:p>
      </dsp:txBody>
      <dsp:txXfrm>
        <a:off x="8711087" y="311322"/>
        <a:ext cx="1242119" cy="673499"/>
      </dsp:txXfrm>
    </dsp:sp>
    <dsp:sp modelId="{A3C8A4A7-C3BE-49ED-81D1-1C26A8DC4BF7}">
      <dsp:nvSpPr>
        <dsp:cNvPr id="0" name=""/>
        <dsp:cNvSpPr/>
      </dsp:nvSpPr>
      <dsp:spPr>
        <a:xfrm>
          <a:off x="10121581" y="311322"/>
          <a:ext cx="1683749" cy="673499"/>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et perspectives  </a:t>
          </a:r>
          <a:endParaRPr lang="x-none" sz="1400"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10458331" y="311322"/>
        <a:ext cx="1010250" cy="67349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9BABF-FBBE-4D56-93D4-315D5509099B}">
      <dsp:nvSpPr>
        <dsp:cNvPr id="0" name=""/>
        <dsp:cNvSpPr/>
      </dsp:nvSpPr>
      <dsp:spPr>
        <a:xfrm>
          <a:off x="5492" y="346812"/>
          <a:ext cx="1722104" cy="602519"/>
        </a:xfrm>
        <a:prstGeom prst="chevron">
          <a:avLst/>
        </a:prstGeom>
        <a:solidFill>
          <a:schemeClr val="bg2">
            <a:lumMod val="60000"/>
            <a:lumOff val="40000"/>
          </a:schemeClr>
        </a:solidFill>
        <a:ln>
          <a:solidFill>
            <a:schemeClr val="tx2">
              <a:lumMod val="75000"/>
            </a:schemeClr>
          </a:solid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r" defTabSz="444500">
            <a:lnSpc>
              <a:spcPct val="90000"/>
            </a:lnSpc>
            <a:spcBef>
              <a:spcPct val="0"/>
            </a:spcBef>
            <a:spcAft>
              <a:spcPct val="35000"/>
            </a:spcAft>
            <a:buNone/>
          </a:pPr>
          <a:r>
            <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dsp:txBody>
      <dsp:txXfrm>
        <a:off x="306752" y="346812"/>
        <a:ext cx="1119585" cy="602519"/>
      </dsp:txXfrm>
    </dsp:sp>
    <dsp:sp modelId="{FCA135E9-7F53-4508-A06F-6D2A37C94887}">
      <dsp:nvSpPr>
        <dsp:cNvPr id="0" name=""/>
        <dsp:cNvSpPr/>
      </dsp:nvSpPr>
      <dsp:spPr>
        <a:xfrm>
          <a:off x="1563834" y="320548"/>
          <a:ext cx="1875188" cy="655047"/>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 approches et problématique</a:t>
          </a:r>
        </a:p>
      </dsp:txBody>
      <dsp:txXfrm>
        <a:off x="1891358" y="320548"/>
        <a:ext cx="1220141" cy="655047"/>
      </dsp:txXfrm>
    </dsp:sp>
    <dsp:sp modelId="{9A3A2F81-57CE-4753-8591-D4F18B308396}">
      <dsp:nvSpPr>
        <dsp:cNvPr id="0" name=""/>
        <dsp:cNvSpPr/>
      </dsp:nvSpPr>
      <dsp:spPr>
        <a:xfrm>
          <a:off x="3275261" y="326414"/>
          <a:ext cx="1544831" cy="643315"/>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systèmes IHM </a:t>
          </a:r>
        </a:p>
      </dsp:txBody>
      <dsp:txXfrm>
        <a:off x="3596919" y="326414"/>
        <a:ext cx="901516" cy="643315"/>
      </dsp:txXfrm>
    </dsp:sp>
    <dsp:sp modelId="{3DE5B971-854B-4BA8-BEFC-30CA262106E2}">
      <dsp:nvSpPr>
        <dsp:cNvPr id="0" name=""/>
        <dsp:cNvSpPr/>
      </dsp:nvSpPr>
      <dsp:spPr>
        <a:xfrm>
          <a:off x="4656331" y="322948"/>
          <a:ext cx="1828991" cy="650246"/>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fr-FR" sz="11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INTERFACES</a:t>
          </a:r>
          <a:r>
            <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11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GESTUELLES</a:t>
          </a:r>
          <a:endPar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4981454" y="322948"/>
        <a:ext cx="1178745" cy="650246"/>
      </dsp:txXfrm>
    </dsp:sp>
    <dsp:sp modelId="{51209881-7CBD-40A2-85CA-EAFDC81D60DA}">
      <dsp:nvSpPr>
        <dsp:cNvPr id="0" name=""/>
        <dsp:cNvSpPr/>
      </dsp:nvSpPr>
      <dsp:spPr>
        <a:xfrm>
          <a:off x="6321561" y="183292"/>
          <a:ext cx="2160069" cy="929558"/>
        </a:xfrm>
        <a:prstGeom prst="chevron">
          <a:avLst/>
        </a:prstGeom>
        <a:gradFill rotWithShape="0">
          <a:gsLst>
            <a:gs pos="0">
              <a:schemeClr val="accent1">
                <a:alpha val="90000"/>
                <a:hueOff val="0"/>
                <a:satOff val="0"/>
                <a:lumOff val="0"/>
                <a:alphaOff val="-26667"/>
                <a:satMod val="103000"/>
                <a:lumMod val="102000"/>
                <a:tint val="94000"/>
              </a:schemeClr>
            </a:gs>
            <a:gs pos="50000">
              <a:schemeClr val="accent1">
                <a:alpha val="90000"/>
                <a:hueOff val="0"/>
                <a:satOff val="0"/>
                <a:lumOff val="0"/>
                <a:alphaOff val="-26667"/>
                <a:satMod val="110000"/>
                <a:lumMod val="100000"/>
                <a:shade val="100000"/>
              </a:schemeClr>
            </a:gs>
            <a:gs pos="100000">
              <a:schemeClr val="accent1">
                <a:alpha val="90000"/>
                <a:hueOff val="0"/>
                <a:satOff val="0"/>
                <a:lumOff val="0"/>
                <a:alphaOff val="-26667"/>
                <a:lumMod val="99000"/>
                <a:satMod val="120000"/>
                <a:shade val="78000"/>
              </a:schemeClr>
            </a:gs>
          </a:gsLst>
          <a:lin ang="5400000" scaled="0"/>
        </a:gradFill>
        <a:ln>
          <a:noFill/>
        </a:ln>
        <a:effectLst>
          <a:glow rad="228600">
            <a:schemeClr val="accent1">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du système proposé</a:t>
          </a:r>
        </a:p>
      </dsp:txBody>
      <dsp:txXfrm>
        <a:off x="6786340" y="183292"/>
        <a:ext cx="1230511" cy="929558"/>
      </dsp:txXfrm>
    </dsp:sp>
    <dsp:sp modelId="{8C8F5648-69B2-4728-8757-88891A796975}">
      <dsp:nvSpPr>
        <dsp:cNvPr id="0" name=""/>
        <dsp:cNvSpPr/>
      </dsp:nvSpPr>
      <dsp:spPr>
        <a:xfrm>
          <a:off x="8317868" y="320548"/>
          <a:ext cx="1856552" cy="655047"/>
        </a:xfrm>
        <a:prstGeom prst="chevron">
          <a:avLst/>
        </a:prstGeom>
        <a:gradFill rotWithShape="0">
          <a:gsLst>
            <a:gs pos="0">
              <a:schemeClr val="accent1">
                <a:alpha val="90000"/>
                <a:hueOff val="0"/>
                <a:satOff val="0"/>
                <a:lumOff val="0"/>
                <a:alphaOff val="-33333"/>
                <a:satMod val="103000"/>
                <a:lumMod val="102000"/>
                <a:tint val="94000"/>
              </a:schemeClr>
            </a:gs>
            <a:gs pos="50000">
              <a:schemeClr val="accent1">
                <a:alpha val="90000"/>
                <a:hueOff val="0"/>
                <a:satOff val="0"/>
                <a:lumOff val="0"/>
                <a:alphaOff val="-33333"/>
                <a:satMod val="110000"/>
                <a:lumMod val="100000"/>
                <a:shade val="100000"/>
              </a:schemeClr>
            </a:gs>
            <a:gs pos="100000">
              <a:schemeClr val="accent1">
                <a:alpha val="90000"/>
                <a:hueOff val="0"/>
                <a:satOff val="0"/>
                <a:lumOff val="0"/>
                <a:alphaOff val="-33333"/>
                <a:lumMod val="99000"/>
                <a:satMod val="120000"/>
                <a:shade val="78000"/>
              </a:schemeClr>
            </a:gs>
          </a:gsLst>
          <a:lin ang="5400000" scaled="0"/>
        </a:gra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fr-FR" sz="12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Implémentation et résultats pratiques </a:t>
          </a:r>
        </a:p>
      </dsp:txBody>
      <dsp:txXfrm>
        <a:off x="8645392" y="320548"/>
        <a:ext cx="1201505" cy="655047"/>
      </dsp:txXfrm>
    </dsp:sp>
    <dsp:sp modelId="{A3C8A4A7-C3BE-49ED-81D1-1C26A8DC4BF7}">
      <dsp:nvSpPr>
        <dsp:cNvPr id="0" name=""/>
        <dsp:cNvSpPr/>
      </dsp:nvSpPr>
      <dsp:spPr>
        <a:xfrm>
          <a:off x="10010659" y="320548"/>
          <a:ext cx="1793160" cy="655047"/>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et perspectives   </a:t>
          </a:r>
          <a:endParaRPr lang="x-none" sz="1400"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10338183" y="320548"/>
        <a:ext cx="1138113" cy="655047"/>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9BABF-FBBE-4D56-93D4-315D5509099B}">
      <dsp:nvSpPr>
        <dsp:cNvPr id="0" name=""/>
        <dsp:cNvSpPr/>
      </dsp:nvSpPr>
      <dsp:spPr>
        <a:xfrm>
          <a:off x="4788" y="335674"/>
          <a:ext cx="1785773" cy="624795"/>
        </a:xfrm>
        <a:prstGeom prst="chevron">
          <a:avLst/>
        </a:prstGeom>
        <a:solidFill>
          <a:schemeClr val="bg2">
            <a:lumMod val="60000"/>
            <a:lumOff val="40000"/>
          </a:schemeClr>
        </a:solidFill>
        <a:ln>
          <a:solidFill>
            <a:schemeClr val="tx2">
              <a:lumMod val="75000"/>
            </a:schemeClr>
          </a:solid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r" defTabSz="444500">
            <a:lnSpc>
              <a:spcPct val="90000"/>
            </a:lnSpc>
            <a:spcBef>
              <a:spcPct val="0"/>
            </a:spcBef>
            <a:spcAft>
              <a:spcPct val="35000"/>
            </a:spcAft>
            <a:buNone/>
          </a:pPr>
          <a:r>
            <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dsp:txBody>
      <dsp:txXfrm>
        <a:off x="317186" y="335674"/>
        <a:ext cx="1160978" cy="624795"/>
      </dsp:txXfrm>
    </dsp:sp>
    <dsp:sp modelId="{FCA135E9-7F53-4508-A06F-6D2A37C94887}">
      <dsp:nvSpPr>
        <dsp:cNvPr id="0" name=""/>
        <dsp:cNvSpPr/>
      </dsp:nvSpPr>
      <dsp:spPr>
        <a:xfrm>
          <a:off x="1620745" y="308438"/>
          <a:ext cx="1944518" cy="679266"/>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 approches et problématique</a:t>
          </a:r>
        </a:p>
      </dsp:txBody>
      <dsp:txXfrm>
        <a:off x="1960378" y="308438"/>
        <a:ext cx="1265252" cy="679266"/>
      </dsp:txXfrm>
    </dsp:sp>
    <dsp:sp modelId="{9A3A2F81-57CE-4753-8591-D4F18B308396}">
      <dsp:nvSpPr>
        <dsp:cNvPr id="0" name=""/>
        <dsp:cNvSpPr/>
      </dsp:nvSpPr>
      <dsp:spPr>
        <a:xfrm>
          <a:off x="3395447" y="314521"/>
          <a:ext cx="1601947" cy="667100"/>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systèmes IHM </a:t>
          </a:r>
        </a:p>
      </dsp:txBody>
      <dsp:txXfrm>
        <a:off x="3728997" y="314521"/>
        <a:ext cx="934847" cy="667100"/>
      </dsp:txXfrm>
    </dsp:sp>
    <dsp:sp modelId="{3DE5B971-854B-4BA8-BEFC-30CA262106E2}">
      <dsp:nvSpPr>
        <dsp:cNvPr id="0" name=""/>
        <dsp:cNvSpPr/>
      </dsp:nvSpPr>
      <dsp:spPr>
        <a:xfrm>
          <a:off x="4827577" y="310928"/>
          <a:ext cx="1896612" cy="674287"/>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fr-FR" sz="11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INTERFACES</a:t>
          </a:r>
          <a:r>
            <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11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GESTUELLES</a:t>
          </a:r>
          <a:endPar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5164721" y="310928"/>
        <a:ext cx="1222325" cy="674287"/>
      </dsp:txXfrm>
    </dsp:sp>
    <dsp:sp modelId="{51209881-7CBD-40A2-85CA-EAFDC81D60DA}">
      <dsp:nvSpPr>
        <dsp:cNvPr id="0" name=""/>
        <dsp:cNvSpPr/>
      </dsp:nvSpPr>
      <dsp:spPr>
        <a:xfrm>
          <a:off x="6554374" y="166108"/>
          <a:ext cx="2077093" cy="963926"/>
        </a:xfrm>
        <a:prstGeom prst="chevron">
          <a:avLst/>
        </a:prstGeom>
        <a:gradFill rotWithShape="0">
          <a:gsLst>
            <a:gs pos="0">
              <a:schemeClr val="accent1">
                <a:alpha val="90000"/>
                <a:hueOff val="0"/>
                <a:satOff val="0"/>
                <a:lumOff val="0"/>
                <a:alphaOff val="-26667"/>
                <a:satMod val="103000"/>
                <a:lumMod val="102000"/>
                <a:tint val="94000"/>
              </a:schemeClr>
            </a:gs>
            <a:gs pos="50000">
              <a:schemeClr val="accent1">
                <a:alpha val="90000"/>
                <a:hueOff val="0"/>
                <a:satOff val="0"/>
                <a:lumOff val="0"/>
                <a:alphaOff val="-26667"/>
                <a:satMod val="110000"/>
                <a:lumMod val="100000"/>
                <a:shade val="100000"/>
              </a:schemeClr>
            </a:gs>
            <a:gs pos="100000">
              <a:schemeClr val="accent1">
                <a:alpha val="90000"/>
                <a:hueOff val="0"/>
                <a:satOff val="0"/>
                <a:lumOff val="0"/>
                <a:alphaOff val="-26667"/>
                <a:lumMod val="99000"/>
                <a:satMod val="120000"/>
                <a:shade val="78000"/>
              </a:schemeClr>
            </a:gs>
          </a:gsLst>
          <a:lin ang="5400000" scaled="0"/>
        </a:gradFill>
        <a:ln>
          <a:noFill/>
        </a:ln>
        <a:effectLst>
          <a:glow rad="228600">
            <a:schemeClr val="accent1">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du système proposé</a:t>
          </a:r>
        </a:p>
      </dsp:txBody>
      <dsp:txXfrm>
        <a:off x="7036337" y="166108"/>
        <a:ext cx="1113167" cy="963926"/>
      </dsp:txXfrm>
    </dsp:sp>
    <dsp:sp modelId="{8C8F5648-69B2-4728-8757-88891A796975}">
      <dsp:nvSpPr>
        <dsp:cNvPr id="0" name=""/>
        <dsp:cNvSpPr/>
      </dsp:nvSpPr>
      <dsp:spPr>
        <a:xfrm>
          <a:off x="8461651" y="308438"/>
          <a:ext cx="1814523" cy="679266"/>
        </a:xfrm>
        <a:prstGeom prst="chevron">
          <a:avLst/>
        </a:prstGeom>
        <a:gradFill rotWithShape="0">
          <a:gsLst>
            <a:gs pos="0">
              <a:schemeClr val="accent1">
                <a:alpha val="90000"/>
                <a:hueOff val="0"/>
                <a:satOff val="0"/>
                <a:lumOff val="0"/>
                <a:alphaOff val="-33333"/>
                <a:satMod val="103000"/>
                <a:lumMod val="102000"/>
                <a:tint val="94000"/>
              </a:schemeClr>
            </a:gs>
            <a:gs pos="50000">
              <a:schemeClr val="accent1">
                <a:alpha val="90000"/>
                <a:hueOff val="0"/>
                <a:satOff val="0"/>
                <a:lumOff val="0"/>
                <a:alphaOff val="-33333"/>
                <a:satMod val="110000"/>
                <a:lumMod val="100000"/>
                <a:shade val="100000"/>
              </a:schemeClr>
            </a:gs>
            <a:gs pos="100000">
              <a:schemeClr val="accent1">
                <a:alpha val="90000"/>
                <a:hueOff val="0"/>
                <a:satOff val="0"/>
                <a:lumOff val="0"/>
                <a:alphaOff val="-33333"/>
                <a:lumMod val="99000"/>
                <a:satMod val="120000"/>
                <a:shade val="78000"/>
              </a:schemeClr>
            </a:gs>
          </a:gsLst>
          <a:lin ang="5400000" scaled="0"/>
        </a:gra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fr-FR" sz="12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Implémentation et résultats pratiques </a:t>
          </a:r>
        </a:p>
      </dsp:txBody>
      <dsp:txXfrm>
        <a:off x="8801284" y="308438"/>
        <a:ext cx="1135257" cy="679266"/>
      </dsp:txXfrm>
    </dsp:sp>
    <dsp:sp modelId="{A3C8A4A7-C3BE-49ED-81D1-1C26A8DC4BF7}">
      <dsp:nvSpPr>
        <dsp:cNvPr id="0" name=""/>
        <dsp:cNvSpPr/>
      </dsp:nvSpPr>
      <dsp:spPr>
        <a:xfrm>
          <a:off x="10106358" y="308438"/>
          <a:ext cx="1698165" cy="679266"/>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et perspectives   </a:t>
          </a:r>
          <a:endParaRPr lang="x-none" sz="1400"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10445991" y="308438"/>
        <a:ext cx="1018899" cy="67926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9BABF-FBBE-4D56-93D4-315D5509099B}">
      <dsp:nvSpPr>
        <dsp:cNvPr id="0" name=""/>
        <dsp:cNvSpPr/>
      </dsp:nvSpPr>
      <dsp:spPr>
        <a:xfrm>
          <a:off x="4788" y="335674"/>
          <a:ext cx="1785773" cy="624795"/>
        </a:xfrm>
        <a:prstGeom prst="chevron">
          <a:avLst/>
        </a:prstGeom>
        <a:solidFill>
          <a:schemeClr val="bg2">
            <a:lumMod val="60000"/>
            <a:lumOff val="40000"/>
          </a:schemeClr>
        </a:solidFill>
        <a:ln>
          <a:solidFill>
            <a:schemeClr val="tx2">
              <a:lumMod val="75000"/>
            </a:schemeClr>
          </a:solid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r" defTabSz="444500">
            <a:lnSpc>
              <a:spcPct val="90000"/>
            </a:lnSpc>
            <a:spcBef>
              <a:spcPct val="0"/>
            </a:spcBef>
            <a:spcAft>
              <a:spcPct val="35000"/>
            </a:spcAft>
            <a:buNone/>
          </a:pPr>
          <a:r>
            <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dsp:txBody>
      <dsp:txXfrm>
        <a:off x="317186" y="335674"/>
        <a:ext cx="1160978" cy="624795"/>
      </dsp:txXfrm>
    </dsp:sp>
    <dsp:sp modelId="{FCA135E9-7F53-4508-A06F-6D2A37C94887}">
      <dsp:nvSpPr>
        <dsp:cNvPr id="0" name=""/>
        <dsp:cNvSpPr/>
      </dsp:nvSpPr>
      <dsp:spPr>
        <a:xfrm>
          <a:off x="1620745" y="308438"/>
          <a:ext cx="1944518" cy="679266"/>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 approches et problématique</a:t>
          </a:r>
        </a:p>
      </dsp:txBody>
      <dsp:txXfrm>
        <a:off x="1960378" y="308438"/>
        <a:ext cx="1265252" cy="679266"/>
      </dsp:txXfrm>
    </dsp:sp>
    <dsp:sp modelId="{9A3A2F81-57CE-4753-8591-D4F18B308396}">
      <dsp:nvSpPr>
        <dsp:cNvPr id="0" name=""/>
        <dsp:cNvSpPr/>
      </dsp:nvSpPr>
      <dsp:spPr>
        <a:xfrm>
          <a:off x="3395447" y="314521"/>
          <a:ext cx="1601947" cy="667100"/>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systèmes IHM </a:t>
          </a:r>
        </a:p>
      </dsp:txBody>
      <dsp:txXfrm>
        <a:off x="3728997" y="314521"/>
        <a:ext cx="934847" cy="667100"/>
      </dsp:txXfrm>
    </dsp:sp>
    <dsp:sp modelId="{3DE5B971-854B-4BA8-BEFC-30CA262106E2}">
      <dsp:nvSpPr>
        <dsp:cNvPr id="0" name=""/>
        <dsp:cNvSpPr/>
      </dsp:nvSpPr>
      <dsp:spPr>
        <a:xfrm>
          <a:off x="4827577" y="310928"/>
          <a:ext cx="1896612" cy="674287"/>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fr-FR" sz="11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INTERFACES</a:t>
          </a:r>
          <a:r>
            <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11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GESTUELLES</a:t>
          </a:r>
          <a:endPar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5164721" y="310928"/>
        <a:ext cx="1222325" cy="674287"/>
      </dsp:txXfrm>
    </dsp:sp>
    <dsp:sp modelId="{51209881-7CBD-40A2-85CA-EAFDC81D60DA}">
      <dsp:nvSpPr>
        <dsp:cNvPr id="0" name=""/>
        <dsp:cNvSpPr/>
      </dsp:nvSpPr>
      <dsp:spPr>
        <a:xfrm>
          <a:off x="6554374" y="166108"/>
          <a:ext cx="2077093" cy="963926"/>
        </a:xfrm>
        <a:prstGeom prst="chevron">
          <a:avLst/>
        </a:prstGeom>
        <a:gradFill rotWithShape="0">
          <a:gsLst>
            <a:gs pos="0">
              <a:schemeClr val="accent1">
                <a:alpha val="90000"/>
                <a:hueOff val="0"/>
                <a:satOff val="0"/>
                <a:lumOff val="0"/>
                <a:alphaOff val="-26667"/>
                <a:satMod val="103000"/>
                <a:lumMod val="102000"/>
                <a:tint val="94000"/>
              </a:schemeClr>
            </a:gs>
            <a:gs pos="50000">
              <a:schemeClr val="accent1">
                <a:alpha val="90000"/>
                <a:hueOff val="0"/>
                <a:satOff val="0"/>
                <a:lumOff val="0"/>
                <a:alphaOff val="-26667"/>
                <a:satMod val="110000"/>
                <a:lumMod val="100000"/>
                <a:shade val="100000"/>
              </a:schemeClr>
            </a:gs>
            <a:gs pos="100000">
              <a:schemeClr val="accent1">
                <a:alpha val="90000"/>
                <a:hueOff val="0"/>
                <a:satOff val="0"/>
                <a:lumOff val="0"/>
                <a:alphaOff val="-26667"/>
                <a:lumMod val="99000"/>
                <a:satMod val="120000"/>
                <a:shade val="78000"/>
              </a:schemeClr>
            </a:gs>
          </a:gsLst>
          <a:lin ang="5400000" scaled="0"/>
        </a:gradFill>
        <a:ln>
          <a:noFill/>
        </a:ln>
        <a:effectLst>
          <a:glow rad="228600">
            <a:schemeClr val="accent1">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du système proposé</a:t>
          </a:r>
        </a:p>
      </dsp:txBody>
      <dsp:txXfrm>
        <a:off x="7036337" y="166108"/>
        <a:ext cx="1113167" cy="963926"/>
      </dsp:txXfrm>
    </dsp:sp>
    <dsp:sp modelId="{8C8F5648-69B2-4728-8757-88891A796975}">
      <dsp:nvSpPr>
        <dsp:cNvPr id="0" name=""/>
        <dsp:cNvSpPr/>
      </dsp:nvSpPr>
      <dsp:spPr>
        <a:xfrm>
          <a:off x="8461651" y="308438"/>
          <a:ext cx="1814523" cy="679266"/>
        </a:xfrm>
        <a:prstGeom prst="chevron">
          <a:avLst/>
        </a:prstGeom>
        <a:gradFill rotWithShape="0">
          <a:gsLst>
            <a:gs pos="0">
              <a:schemeClr val="accent1">
                <a:alpha val="90000"/>
                <a:hueOff val="0"/>
                <a:satOff val="0"/>
                <a:lumOff val="0"/>
                <a:alphaOff val="-33333"/>
                <a:satMod val="103000"/>
                <a:lumMod val="102000"/>
                <a:tint val="94000"/>
              </a:schemeClr>
            </a:gs>
            <a:gs pos="50000">
              <a:schemeClr val="accent1">
                <a:alpha val="90000"/>
                <a:hueOff val="0"/>
                <a:satOff val="0"/>
                <a:lumOff val="0"/>
                <a:alphaOff val="-33333"/>
                <a:satMod val="110000"/>
                <a:lumMod val="100000"/>
                <a:shade val="100000"/>
              </a:schemeClr>
            </a:gs>
            <a:gs pos="100000">
              <a:schemeClr val="accent1">
                <a:alpha val="90000"/>
                <a:hueOff val="0"/>
                <a:satOff val="0"/>
                <a:lumOff val="0"/>
                <a:alphaOff val="-33333"/>
                <a:lumMod val="99000"/>
                <a:satMod val="120000"/>
                <a:shade val="78000"/>
              </a:schemeClr>
            </a:gs>
          </a:gsLst>
          <a:lin ang="5400000" scaled="0"/>
        </a:gra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fr-FR" sz="12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Implémentation et résultats pratiques </a:t>
          </a:r>
        </a:p>
      </dsp:txBody>
      <dsp:txXfrm>
        <a:off x="8801284" y="308438"/>
        <a:ext cx="1135257" cy="679266"/>
      </dsp:txXfrm>
    </dsp:sp>
    <dsp:sp modelId="{A3C8A4A7-C3BE-49ED-81D1-1C26A8DC4BF7}">
      <dsp:nvSpPr>
        <dsp:cNvPr id="0" name=""/>
        <dsp:cNvSpPr/>
      </dsp:nvSpPr>
      <dsp:spPr>
        <a:xfrm>
          <a:off x="10106358" y="308438"/>
          <a:ext cx="1698165" cy="679266"/>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et perspectives   </a:t>
          </a:r>
          <a:endParaRPr lang="x-none" sz="1400"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10445991" y="308438"/>
        <a:ext cx="1018899" cy="67926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9BABF-FBBE-4D56-93D4-315D5509099B}">
      <dsp:nvSpPr>
        <dsp:cNvPr id="0" name=""/>
        <dsp:cNvSpPr/>
      </dsp:nvSpPr>
      <dsp:spPr>
        <a:xfrm>
          <a:off x="7738" y="337265"/>
          <a:ext cx="1776677" cy="621613"/>
        </a:xfrm>
        <a:prstGeom prst="chevron">
          <a:avLst/>
        </a:prstGeom>
        <a:solidFill>
          <a:schemeClr val="bg2">
            <a:lumMod val="60000"/>
            <a:lumOff val="40000"/>
          </a:schemeClr>
        </a:solidFill>
        <a:ln>
          <a:solidFill>
            <a:schemeClr val="tx2">
              <a:lumMod val="75000"/>
            </a:schemeClr>
          </a:solid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r" defTabSz="444500">
            <a:lnSpc>
              <a:spcPct val="90000"/>
            </a:lnSpc>
            <a:spcBef>
              <a:spcPct val="0"/>
            </a:spcBef>
            <a:spcAft>
              <a:spcPct val="35000"/>
            </a:spcAft>
            <a:buNone/>
          </a:pPr>
          <a:r>
            <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dsp:txBody>
      <dsp:txXfrm>
        <a:off x="318545" y="337265"/>
        <a:ext cx="1155064" cy="621613"/>
      </dsp:txXfrm>
    </dsp:sp>
    <dsp:sp modelId="{FCA135E9-7F53-4508-A06F-6D2A37C94887}">
      <dsp:nvSpPr>
        <dsp:cNvPr id="0" name=""/>
        <dsp:cNvSpPr/>
      </dsp:nvSpPr>
      <dsp:spPr>
        <a:xfrm>
          <a:off x="1615465" y="310168"/>
          <a:ext cx="1934613" cy="675806"/>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approches  et problématique</a:t>
          </a:r>
        </a:p>
      </dsp:txBody>
      <dsp:txXfrm>
        <a:off x="1953368" y="310168"/>
        <a:ext cx="1258807" cy="675806"/>
      </dsp:txXfrm>
    </dsp:sp>
    <dsp:sp modelId="{9A3A2F81-57CE-4753-8591-D4F18B308396}">
      <dsp:nvSpPr>
        <dsp:cNvPr id="0" name=""/>
        <dsp:cNvSpPr/>
      </dsp:nvSpPr>
      <dsp:spPr>
        <a:xfrm>
          <a:off x="3381127" y="316220"/>
          <a:ext cx="1593787" cy="663702"/>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systèmes IHM </a:t>
          </a:r>
        </a:p>
      </dsp:txBody>
      <dsp:txXfrm>
        <a:off x="3712978" y="316220"/>
        <a:ext cx="930085" cy="663702"/>
      </dsp:txXfrm>
    </dsp:sp>
    <dsp:sp modelId="{3DE5B971-854B-4BA8-BEFC-30CA262106E2}">
      <dsp:nvSpPr>
        <dsp:cNvPr id="0" name=""/>
        <dsp:cNvSpPr/>
      </dsp:nvSpPr>
      <dsp:spPr>
        <a:xfrm>
          <a:off x="4805963" y="312645"/>
          <a:ext cx="1886952" cy="670852"/>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fr-FR" sz="11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INTERFACES</a:t>
          </a:r>
          <a:r>
            <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11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GESTUELLES</a:t>
          </a:r>
          <a:endPar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5141389" y="312645"/>
        <a:ext cx="1216100" cy="670852"/>
      </dsp:txXfrm>
    </dsp:sp>
    <dsp:sp modelId="{51209881-7CBD-40A2-85CA-EAFDC81D60DA}">
      <dsp:nvSpPr>
        <dsp:cNvPr id="0" name=""/>
        <dsp:cNvSpPr/>
      </dsp:nvSpPr>
      <dsp:spPr>
        <a:xfrm>
          <a:off x="6457943" y="151641"/>
          <a:ext cx="2066514" cy="959016"/>
        </a:xfrm>
        <a:prstGeom prst="chevron">
          <a:avLst/>
        </a:prstGeom>
        <a:gradFill rotWithShape="0">
          <a:gsLst>
            <a:gs pos="0">
              <a:schemeClr val="accent1">
                <a:alpha val="90000"/>
                <a:hueOff val="0"/>
                <a:satOff val="0"/>
                <a:lumOff val="0"/>
                <a:alphaOff val="-26667"/>
                <a:satMod val="103000"/>
                <a:lumMod val="102000"/>
                <a:tint val="94000"/>
              </a:schemeClr>
            </a:gs>
            <a:gs pos="50000">
              <a:schemeClr val="accent1">
                <a:alpha val="90000"/>
                <a:hueOff val="0"/>
                <a:satOff val="0"/>
                <a:lumOff val="0"/>
                <a:alphaOff val="-26667"/>
                <a:satMod val="110000"/>
                <a:lumMod val="100000"/>
                <a:shade val="100000"/>
              </a:schemeClr>
            </a:gs>
            <a:gs pos="100000">
              <a:schemeClr val="accent1">
                <a:alpha val="90000"/>
                <a:hueOff val="0"/>
                <a:satOff val="0"/>
                <a:lumOff val="0"/>
                <a:alphaOff val="-26667"/>
                <a:lumMod val="99000"/>
                <a:satMod val="120000"/>
                <a:shade val="78000"/>
              </a:schemeClr>
            </a:gs>
          </a:gsLst>
          <a:lin ang="5400000" scaled="0"/>
        </a:gradFill>
        <a:ln>
          <a:noFill/>
        </a:ln>
        <a:effectLst>
          <a:glow rad="228600">
            <a:schemeClr val="accent1">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du système proposé</a:t>
          </a:r>
        </a:p>
      </dsp:txBody>
      <dsp:txXfrm>
        <a:off x="6937451" y="151641"/>
        <a:ext cx="1107498" cy="959016"/>
      </dsp:txXfrm>
    </dsp:sp>
    <dsp:sp modelId="{8C8F5648-69B2-4728-8757-88891A796975}">
      <dsp:nvSpPr>
        <dsp:cNvPr id="0" name=""/>
        <dsp:cNvSpPr/>
      </dsp:nvSpPr>
      <dsp:spPr>
        <a:xfrm>
          <a:off x="8372751" y="326861"/>
          <a:ext cx="1859481" cy="675806"/>
        </a:xfrm>
        <a:prstGeom prst="chevron">
          <a:avLst/>
        </a:prstGeom>
        <a:gradFill rotWithShape="0">
          <a:gsLst>
            <a:gs pos="0">
              <a:schemeClr val="accent1">
                <a:alpha val="90000"/>
                <a:hueOff val="0"/>
                <a:satOff val="0"/>
                <a:lumOff val="0"/>
                <a:alphaOff val="-33333"/>
                <a:satMod val="103000"/>
                <a:lumMod val="102000"/>
                <a:tint val="94000"/>
              </a:schemeClr>
            </a:gs>
            <a:gs pos="50000">
              <a:schemeClr val="accent1">
                <a:alpha val="90000"/>
                <a:hueOff val="0"/>
                <a:satOff val="0"/>
                <a:lumOff val="0"/>
                <a:alphaOff val="-33333"/>
                <a:satMod val="110000"/>
                <a:lumMod val="100000"/>
                <a:shade val="100000"/>
              </a:schemeClr>
            </a:gs>
            <a:gs pos="100000">
              <a:schemeClr val="accent1">
                <a:alpha val="90000"/>
                <a:hueOff val="0"/>
                <a:satOff val="0"/>
                <a:lumOff val="0"/>
                <a:alphaOff val="-33333"/>
                <a:lumMod val="99000"/>
                <a:satMod val="120000"/>
                <a:shade val="78000"/>
              </a:schemeClr>
            </a:gs>
          </a:gsLst>
          <a:lin ang="5400000" scaled="0"/>
        </a:gra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fr-FR" sz="12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Implémentation et résultats pratiques </a:t>
          </a:r>
        </a:p>
      </dsp:txBody>
      <dsp:txXfrm>
        <a:off x="8710654" y="326861"/>
        <a:ext cx="1183675" cy="675806"/>
      </dsp:txXfrm>
    </dsp:sp>
    <dsp:sp modelId="{A3C8A4A7-C3BE-49ED-81D1-1C26A8DC4BF7}">
      <dsp:nvSpPr>
        <dsp:cNvPr id="0" name=""/>
        <dsp:cNvSpPr/>
      </dsp:nvSpPr>
      <dsp:spPr>
        <a:xfrm>
          <a:off x="10112057" y="310168"/>
          <a:ext cx="1689515" cy="675806"/>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et perspectives   </a:t>
          </a:r>
          <a:endParaRPr lang="x-none" sz="1400"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10449960" y="310168"/>
        <a:ext cx="1013709" cy="67580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9BABF-FBBE-4D56-93D4-315D5509099B}">
      <dsp:nvSpPr>
        <dsp:cNvPr id="0" name=""/>
        <dsp:cNvSpPr/>
      </dsp:nvSpPr>
      <dsp:spPr>
        <a:xfrm>
          <a:off x="4788" y="335674"/>
          <a:ext cx="1785773" cy="624795"/>
        </a:xfrm>
        <a:prstGeom prst="chevron">
          <a:avLst/>
        </a:prstGeom>
        <a:solidFill>
          <a:schemeClr val="bg2">
            <a:lumMod val="60000"/>
            <a:lumOff val="40000"/>
          </a:schemeClr>
        </a:solidFill>
        <a:ln>
          <a:solidFill>
            <a:schemeClr val="tx2">
              <a:lumMod val="75000"/>
            </a:schemeClr>
          </a:solid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r" defTabSz="444500">
            <a:lnSpc>
              <a:spcPct val="90000"/>
            </a:lnSpc>
            <a:spcBef>
              <a:spcPct val="0"/>
            </a:spcBef>
            <a:spcAft>
              <a:spcPct val="35000"/>
            </a:spcAft>
            <a:buNone/>
          </a:pPr>
          <a:r>
            <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dsp:txBody>
      <dsp:txXfrm>
        <a:off x="317186" y="335674"/>
        <a:ext cx="1160978" cy="624795"/>
      </dsp:txXfrm>
    </dsp:sp>
    <dsp:sp modelId="{FCA135E9-7F53-4508-A06F-6D2A37C94887}">
      <dsp:nvSpPr>
        <dsp:cNvPr id="0" name=""/>
        <dsp:cNvSpPr/>
      </dsp:nvSpPr>
      <dsp:spPr>
        <a:xfrm>
          <a:off x="1620745" y="308438"/>
          <a:ext cx="1944518" cy="679266"/>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 approches et problématique</a:t>
          </a:r>
        </a:p>
      </dsp:txBody>
      <dsp:txXfrm>
        <a:off x="1960378" y="308438"/>
        <a:ext cx="1265252" cy="679266"/>
      </dsp:txXfrm>
    </dsp:sp>
    <dsp:sp modelId="{9A3A2F81-57CE-4753-8591-D4F18B308396}">
      <dsp:nvSpPr>
        <dsp:cNvPr id="0" name=""/>
        <dsp:cNvSpPr/>
      </dsp:nvSpPr>
      <dsp:spPr>
        <a:xfrm>
          <a:off x="3395447" y="314521"/>
          <a:ext cx="1601947" cy="667100"/>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systèmes IHM </a:t>
          </a:r>
        </a:p>
      </dsp:txBody>
      <dsp:txXfrm>
        <a:off x="3728997" y="314521"/>
        <a:ext cx="934847" cy="667100"/>
      </dsp:txXfrm>
    </dsp:sp>
    <dsp:sp modelId="{3DE5B971-854B-4BA8-BEFC-30CA262106E2}">
      <dsp:nvSpPr>
        <dsp:cNvPr id="0" name=""/>
        <dsp:cNvSpPr/>
      </dsp:nvSpPr>
      <dsp:spPr>
        <a:xfrm>
          <a:off x="4827577" y="310928"/>
          <a:ext cx="1896612" cy="674287"/>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fr-FR" sz="11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INTERFACES</a:t>
          </a:r>
          <a:r>
            <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11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GESTUELLES</a:t>
          </a:r>
          <a:endPar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5164721" y="310928"/>
        <a:ext cx="1222325" cy="674287"/>
      </dsp:txXfrm>
    </dsp:sp>
    <dsp:sp modelId="{51209881-7CBD-40A2-85CA-EAFDC81D60DA}">
      <dsp:nvSpPr>
        <dsp:cNvPr id="0" name=""/>
        <dsp:cNvSpPr/>
      </dsp:nvSpPr>
      <dsp:spPr>
        <a:xfrm>
          <a:off x="6554374" y="166108"/>
          <a:ext cx="2077093" cy="963926"/>
        </a:xfrm>
        <a:prstGeom prst="chevron">
          <a:avLst/>
        </a:prstGeom>
        <a:gradFill rotWithShape="0">
          <a:gsLst>
            <a:gs pos="0">
              <a:schemeClr val="accent1">
                <a:alpha val="90000"/>
                <a:hueOff val="0"/>
                <a:satOff val="0"/>
                <a:lumOff val="0"/>
                <a:alphaOff val="-26667"/>
                <a:satMod val="103000"/>
                <a:lumMod val="102000"/>
                <a:tint val="94000"/>
              </a:schemeClr>
            </a:gs>
            <a:gs pos="50000">
              <a:schemeClr val="accent1">
                <a:alpha val="90000"/>
                <a:hueOff val="0"/>
                <a:satOff val="0"/>
                <a:lumOff val="0"/>
                <a:alphaOff val="-26667"/>
                <a:satMod val="110000"/>
                <a:lumMod val="100000"/>
                <a:shade val="100000"/>
              </a:schemeClr>
            </a:gs>
            <a:gs pos="100000">
              <a:schemeClr val="accent1">
                <a:alpha val="90000"/>
                <a:hueOff val="0"/>
                <a:satOff val="0"/>
                <a:lumOff val="0"/>
                <a:alphaOff val="-26667"/>
                <a:lumMod val="99000"/>
                <a:satMod val="120000"/>
                <a:shade val="78000"/>
              </a:schemeClr>
            </a:gs>
          </a:gsLst>
          <a:lin ang="5400000" scaled="0"/>
        </a:gradFill>
        <a:ln>
          <a:noFill/>
        </a:ln>
        <a:effectLst>
          <a:glow rad="228600">
            <a:schemeClr val="accent1">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du système proposé</a:t>
          </a:r>
        </a:p>
      </dsp:txBody>
      <dsp:txXfrm>
        <a:off x="7036337" y="166108"/>
        <a:ext cx="1113167" cy="963926"/>
      </dsp:txXfrm>
    </dsp:sp>
    <dsp:sp modelId="{8C8F5648-69B2-4728-8757-88891A796975}">
      <dsp:nvSpPr>
        <dsp:cNvPr id="0" name=""/>
        <dsp:cNvSpPr/>
      </dsp:nvSpPr>
      <dsp:spPr>
        <a:xfrm>
          <a:off x="8461651" y="308438"/>
          <a:ext cx="1814523" cy="679266"/>
        </a:xfrm>
        <a:prstGeom prst="chevron">
          <a:avLst/>
        </a:prstGeom>
        <a:gradFill rotWithShape="0">
          <a:gsLst>
            <a:gs pos="0">
              <a:schemeClr val="accent1">
                <a:alpha val="90000"/>
                <a:hueOff val="0"/>
                <a:satOff val="0"/>
                <a:lumOff val="0"/>
                <a:alphaOff val="-33333"/>
                <a:satMod val="103000"/>
                <a:lumMod val="102000"/>
                <a:tint val="94000"/>
              </a:schemeClr>
            </a:gs>
            <a:gs pos="50000">
              <a:schemeClr val="accent1">
                <a:alpha val="90000"/>
                <a:hueOff val="0"/>
                <a:satOff val="0"/>
                <a:lumOff val="0"/>
                <a:alphaOff val="-33333"/>
                <a:satMod val="110000"/>
                <a:lumMod val="100000"/>
                <a:shade val="100000"/>
              </a:schemeClr>
            </a:gs>
            <a:gs pos="100000">
              <a:schemeClr val="accent1">
                <a:alpha val="90000"/>
                <a:hueOff val="0"/>
                <a:satOff val="0"/>
                <a:lumOff val="0"/>
                <a:alphaOff val="-33333"/>
                <a:lumMod val="99000"/>
                <a:satMod val="120000"/>
                <a:shade val="78000"/>
              </a:schemeClr>
            </a:gs>
          </a:gsLst>
          <a:lin ang="5400000" scaled="0"/>
        </a:gra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fr-FR" sz="12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Implémentation et résultats pratiques </a:t>
          </a:r>
        </a:p>
      </dsp:txBody>
      <dsp:txXfrm>
        <a:off x="8801284" y="308438"/>
        <a:ext cx="1135257" cy="679266"/>
      </dsp:txXfrm>
    </dsp:sp>
    <dsp:sp modelId="{A3C8A4A7-C3BE-49ED-81D1-1C26A8DC4BF7}">
      <dsp:nvSpPr>
        <dsp:cNvPr id="0" name=""/>
        <dsp:cNvSpPr/>
      </dsp:nvSpPr>
      <dsp:spPr>
        <a:xfrm>
          <a:off x="10106358" y="308438"/>
          <a:ext cx="1698165" cy="679266"/>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et perspectives   </a:t>
          </a:r>
          <a:endParaRPr lang="x-none" sz="1400"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10445991" y="308438"/>
        <a:ext cx="1018899" cy="6792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05634D-6274-4402-9856-1F977493BDD5}">
      <dsp:nvSpPr>
        <dsp:cNvPr id="0" name=""/>
        <dsp:cNvSpPr/>
      </dsp:nvSpPr>
      <dsp:spPr>
        <a:xfrm>
          <a:off x="0" y="520"/>
          <a:ext cx="9144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F83526-C0C9-4E60-95D7-D6A6C413523B}">
      <dsp:nvSpPr>
        <dsp:cNvPr id="0" name=""/>
        <dsp:cNvSpPr/>
      </dsp:nvSpPr>
      <dsp:spPr>
        <a:xfrm>
          <a:off x="0" y="520"/>
          <a:ext cx="9144000" cy="609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fr-FR" sz="2900" b="1" u="none" kern="1200" dirty="0">
              <a:latin typeface="Times New Roman" panose="02020603050405020304" pitchFamily="18" charset="0"/>
              <a:cs typeface="Times New Roman" panose="02020603050405020304" pitchFamily="18" charset="0"/>
            </a:rPr>
            <a:t>INTRODUCTION</a:t>
          </a:r>
          <a:endParaRPr lang="x-none" sz="2900" u="none" kern="1200" dirty="0">
            <a:latin typeface="Times New Roman" panose="02020603050405020304" pitchFamily="18" charset="0"/>
            <a:cs typeface="Times New Roman" panose="02020603050405020304" pitchFamily="18" charset="0"/>
          </a:endParaRPr>
        </a:p>
      </dsp:txBody>
      <dsp:txXfrm>
        <a:off x="0" y="520"/>
        <a:ext cx="9144000" cy="609451"/>
      </dsp:txXfrm>
    </dsp:sp>
    <dsp:sp modelId="{B4BC599E-AC14-401F-BF36-C648A09B0A60}">
      <dsp:nvSpPr>
        <dsp:cNvPr id="0" name=""/>
        <dsp:cNvSpPr/>
      </dsp:nvSpPr>
      <dsp:spPr>
        <a:xfrm>
          <a:off x="0" y="609972"/>
          <a:ext cx="9144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7CB5FB-62A7-406D-97E2-F8CAB24DE861}">
      <dsp:nvSpPr>
        <dsp:cNvPr id="0" name=""/>
        <dsp:cNvSpPr/>
      </dsp:nvSpPr>
      <dsp:spPr>
        <a:xfrm>
          <a:off x="0" y="609972"/>
          <a:ext cx="9144000" cy="609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fr-FR" sz="29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 Approches et Problématique</a:t>
          </a:r>
          <a:endParaRPr lang="x-none" sz="2900" u="none" kern="1200" dirty="0">
            <a:latin typeface="Times New Roman" panose="02020603050405020304" pitchFamily="18" charset="0"/>
            <a:cs typeface="Times New Roman" panose="02020603050405020304" pitchFamily="18" charset="0"/>
          </a:endParaRPr>
        </a:p>
      </dsp:txBody>
      <dsp:txXfrm>
        <a:off x="0" y="609972"/>
        <a:ext cx="9144000" cy="609451"/>
      </dsp:txXfrm>
    </dsp:sp>
    <dsp:sp modelId="{3F9A046F-C7BE-4B8B-B9ED-2AD19FA9383E}">
      <dsp:nvSpPr>
        <dsp:cNvPr id="0" name=""/>
        <dsp:cNvSpPr/>
      </dsp:nvSpPr>
      <dsp:spPr>
        <a:xfrm>
          <a:off x="0" y="1219423"/>
          <a:ext cx="9144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E24FBF-2620-4A69-8AF0-F8ACF354C757}">
      <dsp:nvSpPr>
        <dsp:cNvPr id="0" name=""/>
        <dsp:cNvSpPr/>
      </dsp:nvSpPr>
      <dsp:spPr>
        <a:xfrm>
          <a:off x="0" y="1219423"/>
          <a:ext cx="9144000" cy="609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fr-FR" sz="2900" b="1" u="none" kern="1200" dirty="0">
              <a:latin typeface="Times New Roman" panose="02020603050405020304" pitchFamily="18" charset="0"/>
              <a:cs typeface="Times New Roman" panose="02020603050405020304" pitchFamily="18" charset="0"/>
            </a:rPr>
            <a:t>Les systèmes IHM </a:t>
          </a:r>
          <a:endParaRPr lang="x-none" sz="2900" u="none" kern="1200" dirty="0">
            <a:latin typeface="Times New Roman" panose="02020603050405020304" pitchFamily="18" charset="0"/>
            <a:cs typeface="Times New Roman" panose="02020603050405020304" pitchFamily="18" charset="0"/>
          </a:endParaRPr>
        </a:p>
      </dsp:txBody>
      <dsp:txXfrm>
        <a:off x="0" y="1219423"/>
        <a:ext cx="9144000" cy="609451"/>
      </dsp:txXfrm>
    </dsp:sp>
    <dsp:sp modelId="{89C8FFA7-ACC4-44F7-B12D-0027E701601C}">
      <dsp:nvSpPr>
        <dsp:cNvPr id="0" name=""/>
        <dsp:cNvSpPr/>
      </dsp:nvSpPr>
      <dsp:spPr>
        <a:xfrm>
          <a:off x="0" y="1828874"/>
          <a:ext cx="9144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C62FD3-D707-423F-AEF7-A9DC3C79E407}">
      <dsp:nvSpPr>
        <dsp:cNvPr id="0" name=""/>
        <dsp:cNvSpPr/>
      </dsp:nvSpPr>
      <dsp:spPr>
        <a:xfrm>
          <a:off x="0" y="1828874"/>
          <a:ext cx="9144000" cy="609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fr-FR" sz="2900" b="1" u="none" kern="1200" dirty="0">
              <a:latin typeface="Times New Roman" panose="02020603050405020304" pitchFamily="18" charset="0"/>
              <a:cs typeface="Times New Roman" panose="02020603050405020304" pitchFamily="18" charset="0"/>
            </a:rPr>
            <a:t>Les interfaces gestuelles</a:t>
          </a:r>
          <a:endParaRPr lang="x-none" sz="2900" b="1" u="none" kern="1200" dirty="0">
            <a:latin typeface="Times New Roman" panose="02020603050405020304" pitchFamily="18" charset="0"/>
            <a:cs typeface="Times New Roman" panose="02020603050405020304" pitchFamily="18" charset="0"/>
          </a:endParaRPr>
        </a:p>
      </dsp:txBody>
      <dsp:txXfrm>
        <a:off x="0" y="1828874"/>
        <a:ext cx="9144000" cy="609451"/>
      </dsp:txXfrm>
    </dsp:sp>
    <dsp:sp modelId="{18050CBC-3986-4B61-A3E4-9FF176063A54}">
      <dsp:nvSpPr>
        <dsp:cNvPr id="0" name=""/>
        <dsp:cNvSpPr/>
      </dsp:nvSpPr>
      <dsp:spPr>
        <a:xfrm>
          <a:off x="0" y="2438325"/>
          <a:ext cx="9144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B9D2E4-A6BD-4C72-84FE-76ACA86841F1}">
      <dsp:nvSpPr>
        <dsp:cNvPr id="0" name=""/>
        <dsp:cNvSpPr/>
      </dsp:nvSpPr>
      <dsp:spPr>
        <a:xfrm>
          <a:off x="0" y="2438325"/>
          <a:ext cx="9144000" cy="609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fr-FR" sz="2900" b="1" u="none" kern="1200" dirty="0">
              <a:latin typeface="Times New Roman" panose="02020603050405020304" pitchFamily="18" charset="0"/>
              <a:cs typeface="Times New Roman" panose="02020603050405020304" pitchFamily="18" charset="0"/>
            </a:rPr>
            <a:t>Architecture du système proposé</a:t>
          </a:r>
          <a:endParaRPr lang="x-none" sz="2900" u="none" kern="1200" dirty="0">
            <a:latin typeface="Times New Roman" panose="02020603050405020304" pitchFamily="18" charset="0"/>
            <a:cs typeface="Times New Roman" panose="02020603050405020304" pitchFamily="18" charset="0"/>
          </a:endParaRPr>
        </a:p>
      </dsp:txBody>
      <dsp:txXfrm>
        <a:off x="0" y="2438325"/>
        <a:ext cx="9144000" cy="609451"/>
      </dsp:txXfrm>
    </dsp:sp>
    <dsp:sp modelId="{65DAF415-31B1-49AB-959C-7AC4E587A1AA}">
      <dsp:nvSpPr>
        <dsp:cNvPr id="0" name=""/>
        <dsp:cNvSpPr/>
      </dsp:nvSpPr>
      <dsp:spPr>
        <a:xfrm>
          <a:off x="0" y="3047776"/>
          <a:ext cx="9144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0C6752-E9DC-43C0-9932-178A4BC6D095}">
      <dsp:nvSpPr>
        <dsp:cNvPr id="0" name=""/>
        <dsp:cNvSpPr/>
      </dsp:nvSpPr>
      <dsp:spPr>
        <a:xfrm>
          <a:off x="0" y="3047776"/>
          <a:ext cx="9144000" cy="609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fr-FR" sz="2900" b="1" u="none" kern="1200" dirty="0">
              <a:latin typeface="Times New Roman" panose="02020603050405020304" pitchFamily="18" charset="0"/>
              <a:cs typeface="Times New Roman" panose="02020603050405020304" pitchFamily="18" charset="0"/>
            </a:rPr>
            <a:t>Implémentation et résultats pratiques </a:t>
          </a:r>
          <a:endParaRPr lang="x-none" sz="2900" u="none" kern="1200" dirty="0">
            <a:latin typeface="Times New Roman" panose="02020603050405020304" pitchFamily="18" charset="0"/>
            <a:cs typeface="Times New Roman" panose="02020603050405020304" pitchFamily="18" charset="0"/>
          </a:endParaRPr>
        </a:p>
      </dsp:txBody>
      <dsp:txXfrm>
        <a:off x="0" y="3047776"/>
        <a:ext cx="9144000" cy="609451"/>
      </dsp:txXfrm>
    </dsp:sp>
    <dsp:sp modelId="{1796812A-4084-410E-8597-430654F2D56A}">
      <dsp:nvSpPr>
        <dsp:cNvPr id="0" name=""/>
        <dsp:cNvSpPr/>
      </dsp:nvSpPr>
      <dsp:spPr>
        <a:xfrm>
          <a:off x="0" y="3657227"/>
          <a:ext cx="9144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3132FD-4907-4E6F-8E64-47946AEB037B}">
      <dsp:nvSpPr>
        <dsp:cNvPr id="0" name=""/>
        <dsp:cNvSpPr/>
      </dsp:nvSpPr>
      <dsp:spPr>
        <a:xfrm>
          <a:off x="0" y="3657227"/>
          <a:ext cx="9144000" cy="609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fr-FR" sz="2900" b="1" u="none" kern="1200" dirty="0">
              <a:latin typeface="Times New Roman" panose="02020603050405020304" pitchFamily="18" charset="0"/>
              <a:cs typeface="Times New Roman" panose="02020603050405020304" pitchFamily="18" charset="0"/>
            </a:rPr>
            <a:t>Conclusion et perspectives   </a:t>
          </a:r>
          <a:endParaRPr lang="x-none" sz="2900" u="none" kern="1200" dirty="0">
            <a:latin typeface="Times New Roman" panose="02020603050405020304" pitchFamily="18" charset="0"/>
            <a:cs typeface="Times New Roman" panose="02020603050405020304" pitchFamily="18" charset="0"/>
          </a:endParaRPr>
        </a:p>
      </dsp:txBody>
      <dsp:txXfrm>
        <a:off x="0" y="3657227"/>
        <a:ext cx="9144000" cy="60945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F9A229-A752-41E4-8F15-B1C577631B9C}">
      <dsp:nvSpPr>
        <dsp:cNvPr id="0" name=""/>
        <dsp:cNvSpPr/>
      </dsp:nvSpPr>
      <dsp:spPr>
        <a:xfrm>
          <a:off x="0" y="0"/>
          <a:ext cx="975657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9FAA8D-CD9B-4C74-9EEA-330EDBF81ECF}">
      <dsp:nvSpPr>
        <dsp:cNvPr id="0" name=""/>
        <dsp:cNvSpPr/>
      </dsp:nvSpPr>
      <dsp:spPr>
        <a:xfrm>
          <a:off x="0" y="0"/>
          <a:ext cx="9756576" cy="1548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fr-FR" sz="2800" b="1" kern="1200" dirty="0">
              <a:latin typeface="Times New Roman" panose="02020603050405020304" pitchFamily="18" charset="0"/>
              <a:cs typeface="Times New Roman" panose="02020603050405020304" pitchFamily="18" charset="0"/>
            </a:rPr>
            <a:t>Implémentation </a:t>
          </a:r>
          <a:endParaRPr lang="x-none" sz="2800" b="1" kern="1200" dirty="0">
            <a:latin typeface="Times New Roman" panose="02020603050405020304" pitchFamily="18" charset="0"/>
            <a:cs typeface="Times New Roman" panose="02020603050405020304" pitchFamily="18" charset="0"/>
          </a:endParaRPr>
        </a:p>
      </dsp:txBody>
      <dsp:txXfrm>
        <a:off x="0" y="0"/>
        <a:ext cx="9756576" cy="1548171"/>
      </dsp:txXfrm>
    </dsp:sp>
    <dsp:sp modelId="{209ADAF4-6D39-479B-8E60-3DFACD3093AD}">
      <dsp:nvSpPr>
        <dsp:cNvPr id="0" name=""/>
        <dsp:cNvSpPr/>
      </dsp:nvSpPr>
      <dsp:spPr>
        <a:xfrm>
          <a:off x="0" y="1371200"/>
          <a:ext cx="975657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EA7D1D-4F33-468F-93DA-0A4305081EA3}">
      <dsp:nvSpPr>
        <dsp:cNvPr id="0" name=""/>
        <dsp:cNvSpPr/>
      </dsp:nvSpPr>
      <dsp:spPr>
        <a:xfrm>
          <a:off x="0" y="1548171"/>
          <a:ext cx="9756576" cy="1548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fr-FR" sz="2800" b="1" u="none" kern="1200" dirty="0">
              <a:solidFill>
                <a:schemeClr val="tx1"/>
              </a:solidFill>
              <a:latin typeface="Times New Roman" panose="02020603050405020304" pitchFamily="18" charset="0"/>
              <a:cs typeface="Times New Roman" panose="02020603050405020304" pitchFamily="18" charset="0"/>
            </a:rPr>
            <a:t>Résultats pratiques</a:t>
          </a:r>
          <a:endParaRPr lang="x-none" sz="2800" b="1" u="none" kern="1200" dirty="0">
            <a:solidFill>
              <a:schemeClr val="tx1"/>
            </a:solidFill>
            <a:latin typeface="Times New Roman" panose="02020603050405020304" pitchFamily="18" charset="0"/>
            <a:cs typeface="Times New Roman" panose="02020603050405020304" pitchFamily="18" charset="0"/>
          </a:endParaRPr>
        </a:p>
      </dsp:txBody>
      <dsp:txXfrm>
        <a:off x="0" y="1548171"/>
        <a:ext cx="9756576" cy="1548171"/>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9BABF-FBBE-4D56-93D4-315D5509099B}">
      <dsp:nvSpPr>
        <dsp:cNvPr id="0" name=""/>
        <dsp:cNvSpPr/>
      </dsp:nvSpPr>
      <dsp:spPr>
        <a:xfrm>
          <a:off x="556" y="262839"/>
          <a:ext cx="1773646" cy="620552"/>
        </a:xfrm>
        <a:prstGeom prst="chevron">
          <a:avLst/>
        </a:prstGeom>
        <a:solidFill>
          <a:schemeClr val="bg2">
            <a:lumMod val="60000"/>
            <a:lumOff val="40000"/>
          </a:schemeClr>
        </a:solidFill>
        <a:ln>
          <a:solidFill>
            <a:schemeClr val="tx2">
              <a:lumMod val="75000"/>
            </a:schemeClr>
          </a:solid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r" defTabSz="444500">
            <a:lnSpc>
              <a:spcPct val="90000"/>
            </a:lnSpc>
            <a:spcBef>
              <a:spcPct val="0"/>
            </a:spcBef>
            <a:spcAft>
              <a:spcPct val="35000"/>
            </a:spcAft>
            <a:buNone/>
          </a:pPr>
          <a:r>
            <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dsp:txBody>
      <dsp:txXfrm>
        <a:off x="310832" y="262839"/>
        <a:ext cx="1153094" cy="620552"/>
      </dsp:txXfrm>
    </dsp:sp>
    <dsp:sp modelId="{FCA135E9-7F53-4508-A06F-6D2A37C94887}">
      <dsp:nvSpPr>
        <dsp:cNvPr id="0" name=""/>
        <dsp:cNvSpPr/>
      </dsp:nvSpPr>
      <dsp:spPr>
        <a:xfrm>
          <a:off x="1605538" y="235789"/>
          <a:ext cx="1991440" cy="674653"/>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 approches et problématique</a:t>
          </a:r>
        </a:p>
      </dsp:txBody>
      <dsp:txXfrm>
        <a:off x="1942865" y="235789"/>
        <a:ext cx="1316787" cy="674653"/>
      </dsp:txXfrm>
    </dsp:sp>
    <dsp:sp modelId="{9A3A2F81-57CE-4753-8591-D4F18B308396}">
      <dsp:nvSpPr>
        <dsp:cNvPr id="0" name=""/>
        <dsp:cNvSpPr/>
      </dsp:nvSpPr>
      <dsp:spPr>
        <a:xfrm>
          <a:off x="3428316" y="241830"/>
          <a:ext cx="1591068" cy="662570"/>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systèmes IHM </a:t>
          </a:r>
        </a:p>
      </dsp:txBody>
      <dsp:txXfrm>
        <a:off x="3759601" y="241830"/>
        <a:ext cx="928498" cy="662570"/>
      </dsp:txXfrm>
    </dsp:sp>
    <dsp:sp modelId="{3DE5B971-854B-4BA8-BEFC-30CA262106E2}">
      <dsp:nvSpPr>
        <dsp:cNvPr id="0" name=""/>
        <dsp:cNvSpPr/>
      </dsp:nvSpPr>
      <dsp:spPr>
        <a:xfrm>
          <a:off x="4850721" y="235789"/>
          <a:ext cx="1686632" cy="674653"/>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fr-FR" sz="11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INTERFACES</a:t>
          </a:r>
          <a:r>
            <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11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GESTUELLES</a:t>
          </a:r>
          <a:endPar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5188048" y="235789"/>
        <a:ext cx="1011979" cy="674653"/>
      </dsp:txXfrm>
    </dsp:sp>
    <dsp:sp modelId="{51209881-7CBD-40A2-85CA-EAFDC81D60DA}">
      <dsp:nvSpPr>
        <dsp:cNvPr id="0" name=""/>
        <dsp:cNvSpPr/>
      </dsp:nvSpPr>
      <dsp:spPr>
        <a:xfrm>
          <a:off x="6368690" y="220464"/>
          <a:ext cx="1867844" cy="705302"/>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du système proposé</a:t>
          </a:r>
        </a:p>
      </dsp:txBody>
      <dsp:txXfrm>
        <a:off x="6721341" y="220464"/>
        <a:ext cx="1162542" cy="705302"/>
      </dsp:txXfrm>
    </dsp:sp>
    <dsp:sp modelId="{8C8F5648-69B2-4728-8757-88891A796975}">
      <dsp:nvSpPr>
        <dsp:cNvPr id="0" name=""/>
        <dsp:cNvSpPr/>
      </dsp:nvSpPr>
      <dsp:spPr>
        <a:xfrm>
          <a:off x="8067872" y="135650"/>
          <a:ext cx="2222914" cy="874930"/>
        </a:xfrm>
        <a:prstGeom prst="chevron">
          <a:avLst/>
        </a:prstGeom>
        <a:gradFill rotWithShape="0">
          <a:gsLst>
            <a:gs pos="0">
              <a:schemeClr val="accent1">
                <a:alpha val="90000"/>
                <a:hueOff val="0"/>
                <a:satOff val="0"/>
                <a:lumOff val="0"/>
                <a:alphaOff val="-33333"/>
                <a:satMod val="103000"/>
                <a:lumMod val="102000"/>
                <a:tint val="94000"/>
              </a:schemeClr>
            </a:gs>
            <a:gs pos="50000">
              <a:schemeClr val="accent1">
                <a:alpha val="90000"/>
                <a:hueOff val="0"/>
                <a:satOff val="0"/>
                <a:lumOff val="0"/>
                <a:alphaOff val="-33333"/>
                <a:satMod val="110000"/>
                <a:lumMod val="100000"/>
                <a:shade val="100000"/>
              </a:schemeClr>
            </a:gs>
            <a:gs pos="100000">
              <a:schemeClr val="accent1">
                <a:alpha val="90000"/>
                <a:hueOff val="0"/>
                <a:satOff val="0"/>
                <a:lumOff val="0"/>
                <a:alphaOff val="-33333"/>
                <a:lumMod val="99000"/>
                <a:satMod val="120000"/>
                <a:shade val="78000"/>
              </a:schemeClr>
            </a:gs>
          </a:gsLst>
          <a:lin ang="5400000" scaled="0"/>
        </a:gradFill>
        <a:ln>
          <a:noFill/>
        </a:ln>
        <a:effectLst>
          <a:glow rad="228600">
            <a:schemeClr val="accent1">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fr-FR" sz="12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Implémentation </a:t>
          </a:r>
        </a:p>
        <a:p>
          <a:pPr marL="0" lvl="0" indent="0" algn="ctr" defTabSz="533400">
            <a:lnSpc>
              <a:spcPct val="90000"/>
            </a:lnSpc>
            <a:spcBef>
              <a:spcPct val="0"/>
            </a:spcBef>
            <a:spcAft>
              <a:spcPct val="35000"/>
            </a:spcAft>
            <a:buNone/>
          </a:pPr>
          <a:r>
            <a:rPr lang="fr-FR" sz="12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et résultats pratiques </a:t>
          </a:r>
        </a:p>
      </dsp:txBody>
      <dsp:txXfrm>
        <a:off x="8505337" y="135650"/>
        <a:ext cx="1347984" cy="874930"/>
      </dsp:txXfrm>
    </dsp:sp>
    <dsp:sp modelId="{A3C8A4A7-C3BE-49ED-81D1-1C26A8DC4BF7}">
      <dsp:nvSpPr>
        <dsp:cNvPr id="0" name=""/>
        <dsp:cNvSpPr/>
      </dsp:nvSpPr>
      <dsp:spPr>
        <a:xfrm>
          <a:off x="10122123" y="235789"/>
          <a:ext cx="1686632" cy="674653"/>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et perspectives   </a:t>
          </a:r>
          <a:endParaRPr lang="x-none" sz="1400"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10459450" y="235789"/>
        <a:ext cx="1011979" cy="674653"/>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9BABF-FBBE-4D56-93D4-315D5509099B}">
      <dsp:nvSpPr>
        <dsp:cNvPr id="0" name=""/>
        <dsp:cNvSpPr/>
      </dsp:nvSpPr>
      <dsp:spPr>
        <a:xfrm>
          <a:off x="3051" y="250640"/>
          <a:ext cx="1843379" cy="644950"/>
        </a:xfrm>
        <a:prstGeom prst="chevron">
          <a:avLst/>
        </a:prstGeom>
        <a:solidFill>
          <a:schemeClr val="bg2">
            <a:lumMod val="60000"/>
            <a:lumOff val="40000"/>
          </a:schemeClr>
        </a:solidFill>
        <a:ln>
          <a:solidFill>
            <a:schemeClr val="tx2">
              <a:lumMod val="75000"/>
            </a:schemeClr>
          </a:solid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r" defTabSz="444500">
            <a:lnSpc>
              <a:spcPct val="90000"/>
            </a:lnSpc>
            <a:spcBef>
              <a:spcPct val="0"/>
            </a:spcBef>
            <a:spcAft>
              <a:spcPct val="35000"/>
            </a:spcAft>
            <a:buNone/>
          </a:pPr>
          <a:r>
            <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dsp:txBody>
      <dsp:txXfrm>
        <a:off x="325526" y="250640"/>
        <a:ext cx="1198429" cy="644950"/>
      </dsp:txXfrm>
    </dsp:sp>
    <dsp:sp modelId="{FCA135E9-7F53-4508-A06F-6D2A37C94887}">
      <dsp:nvSpPr>
        <dsp:cNvPr id="0" name=""/>
        <dsp:cNvSpPr/>
      </dsp:nvSpPr>
      <dsp:spPr>
        <a:xfrm>
          <a:off x="1671136" y="222527"/>
          <a:ext cx="1895091" cy="701177"/>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 approches et problématique</a:t>
          </a:r>
        </a:p>
      </dsp:txBody>
      <dsp:txXfrm>
        <a:off x="2021725" y="222527"/>
        <a:ext cx="1193914" cy="701177"/>
      </dsp:txXfrm>
    </dsp:sp>
    <dsp:sp modelId="{9A3A2F81-57CE-4753-8591-D4F18B308396}">
      <dsp:nvSpPr>
        <dsp:cNvPr id="0" name=""/>
        <dsp:cNvSpPr/>
      </dsp:nvSpPr>
      <dsp:spPr>
        <a:xfrm>
          <a:off x="3390933" y="228806"/>
          <a:ext cx="1653622" cy="688619"/>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systèmes IHM </a:t>
          </a:r>
        </a:p>
      </dsp:txBody>
      <dsp:txXfrm>
        <a:off x="3735243" y="228806"/>
        <a:ext cx="965003" cy="688619"/>
      </dsp:txXfrm>
    </dsp:sp>
    <dsp:sp modelId="{3DE5B971-854B-4BA8-BEFC-30CA262106E2}">
      <dsp:nvSpPr>
        <dsp:cNvPr id="0" name=""/>
        <dsp:cNvSpPr/>
      </dsp:nvSpPr>
      <dsp:spPr>
        <a:xfrm>
          <a:off x="4869261" y="222527"/>
          <a:ext cx="1752944" cy="701177"/>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fr-FR" sz="11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INTERFACES</a:t>
          </a:r>
          <a:r>
            <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11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GESTUELLES</a:t>
          </a:r>
          <a:endPar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5219850" y="222527"/>
        <a:ext cx="1051767" cy="701177"/>
      </dsp:txXfrm>
    </dsp:sp>
    <dsp:sp modelId="{51209881-7CBD-40A2-85CA-EAFDC81D60DA}">
      <dsp:nvSpPr>
        <dsp:cNvPr id="0" name=""/>
        <dsp:cNvSpPr/>
      </dsp:nvSpPr>
      <dsp:spPr>
        <a:xfrm>
          <a:off x="6446911" y="206599"/>
          <a:ext cx="1941281" cy="733032"/>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du système proposé</a:t>
          </a:r>
        </a:p>
      </dsp:txBody>
      <dsp:txXfrm>
        <a:off x="6813427" y="206599"/>
        <a:ext cx="1208249" cy="733032"/>
      </dsp:txXfrm>
    </dsp:sp>
    <dsp:sp modelId="{8C8F5648-69B2-4728-8757-88891A796975}">
      <dsp:nvSpPr>
        <dsp:cNvPr id="0" name=""/>
        <dsp:cNvSpPr/>
      </dsp:nvSpPr>
      <dsp:spPr>
        <a:xfrm>
          <a:off x="8212898" y="118451"/>
          <a:ext cx="2015711" cy="909329"/>
        </a:xfrm>
        <a:prstGeom prst="chevron">
          <a:avLst/>
        </a:prstGeom>
        <a:gradFill rotWithShape="0">
          <a:gsLst>
            <a:gs pos="0">
              <a:schemeClr val="accent1">
                <a:alpha val="90000"/>
                <a:hueOff val="0"/>
                <a:satOff val="0"/>
                <a:lumOff val="0"/>
                <a:alphaOff val="-33333"/>
                <a:satMod val="103000"/>
                <a:lumMod val="102000"/>
                <a:tint val="94000"/>
              </a:schemeClr>
            </a:gs>
            <a:gs pos="50000">
              <a:schemeClr val="accent1">
                <a:alpha val="90000"/>
                <a:hueOff val="0"/>
                <a:satOff val="0"/>
                <a:lumOff val="0"/>
                <a:alphaOff val="-33333"/>
                <a:satMod val="110000"/>
                <a:lumMod val="100000"/>
                <a:shade val="100000"/>
              </a:schemeClr>
            </a:gs>
            <a:gs pos="100000">
              <a:schemeClr val="accent1">
                <a:alpha val="90000"/>
                <a:hueOff val="0"/>
                <a:satOff val="0"/>
                <a:lumOff val="0"/>
                <a:alphaOff val="-33333"/>
                <a:lumMod val="99000"/>
                <a:satMod val="120000"/>
                <a:shade val="78000"/>
              </a:schemeClr>
            </a:gs>
          </a:gsLst>
          <a:lin ang="5400000" scaled="0"/>
        </a:gradFill>
        <a:ln>
          <a:noFill/>
        </a:ln>
        <a:effectLst>
          <a:glow rad="228600">
            <a:schemeClr val="accent1">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fr-FR" sz="12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Implémentation </a:t>
          </a:r>
        </a:p>
        <a:p>
          <a:pPr marL="0" lvl="0" indent="0" algn="ctr" defTabSz="533400">
            <a:lnSpc>
              <a:spcPct val="90000"/>
            </a:lnSpc>
            <a:spcBef>
              <a:spcPct val="0"/>
            </a:spcBef>
            <a:spcAft>
              <a:spcPct val="35000"/>
            </a:spcAft>
            <a:buNone/>
          </a:pPr>
          <a:r>
            <a:rPr lang="fr-FR" sz="12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et résultats pratiques </a:t>
          </a:r>
        </a:p>
      </dsp:txBody>
      <dsp:txXfrm>
        <a:off x="8667563" y="118451"/>
        <a:ext cx="1106382" cy="909329"/>
      </dsp:txXfrm>
    </dsp:sp>
    <dsp:sp modelId="{A3C8A4A7-C3BE-49ED-81D1-1C26A8DC4BF7}">
      <dsp:nvSpPr>
        <dsp:cNvPr id="0" name=""/>
        <dsp:cNvSpPr/>
      </dsp:nvSpPr>
      <dsp:spPr>
        <a:xfrm>
          <a:off x="10053315" y="222527"/>
          <a:ext cx="1752944" cy="701177"/>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et perspectives   </a:t>
          </a:r>
          <a:endParaRPr lang="x-none" sz="1400"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10403904" y="222527"/>
        <a:ext cx="1051767" cy="701177"/>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9BABF-FBBE-4D56-93D4-315D5509099B}">
      <dsp:nvSpPr>
        <dsp:cNvPr id="0" name=""/>
        <dsp:cNvSpPr/>
      </dsp:nvSpPr>
      <dsp:spPr>
        <a:xfrm>
          <a:off x="6796" y="257535"/>
          <a:ext cx="1803964" cy="631160"/>
        </a:xfrm>
        <a:prstGeom prst="chevron">
          <a:avLst/>
        </a:prstGeom>
        <a:solidFill>
          <a:schemeClr val="bg2">
            <a:lumMod val="60000"/>
            <a:lumOff val="40000"/>
          </a:schemeClr>
        </a:solidFill>
        <a:ln>
          <a:solidFill>
            <a:schemeClr val="tx2">
              <a:lumMod val="75000"/>
            </a:schemeClr>
          </a:solid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r" defTabSz="444500">
            <a:lnSpc>
              <a:spcPct val="90000"/>
            </a:lnSpc>
            <a:spcBef>
              <a:spcPct val="0"/>
            </a:spcBef>
            <a:spcAft>
              <a:spcPct val="35000"/>
            </a:spcAft>
            <a:buNone/>
          </a:pPr>
          <a:r>
            <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dsp:txBody>
      <dsp:txXfrm>
        <a:off x="322376" y="257535"/>
        <a:ext cx="1172804" cy="631160"/>
      </dsp:txXfrm>
    </dsp:sp>
    <dsp:sp modelId="{FCA135E9-7F53-4508-A06F-6D2A37C94887}">
      <dsp:nvSpPr>
        <dsp:cNvPr id="0" name=""/>
        <dsp:cNvSpPr/>
      </dsp:nvSpPr>
      <dsp:spPr>
        <a:xfrm>
          <a:off x="1639214" y="230023"/>
          <a:ext cx="2025482" cy="686185"/>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Approches  et problématique</a:t>
          </a:r>
        </a:p>
      </dsp:txBody>
      <dsp:txXfrm>
        <a:off x="1982307" y="230023"/>
        <a:ext cx="1339297" cy="686185"/>
      </dsp:txXfrm>
    </dsp:sp>
    <dsp:sp modelId="{9A3A2F81-57CE-4753-8591-D4F18B308396}">
      <dsp:nvSpPr>
        <dsp:cNvPr id="0" name=""/>
        <dsp:cNvSpPr/>
      </dsp:nvSpPr>
      <dsp:spPr>
        <a:xfrm>
          <a:off x="3493151" y="236167"/>
          <a:ext cx="1618265" cy="673896"/>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systèmes IHM </a:t>
          </a:r>
        </a:p>
      </dsp:txBody>
      <dsp:txXfrm>
        <a:off x="3830099" y="236167"/>
        <a:ext cx="944369" cy="673896"/>
      </dsp:txXfrm>
    </dsp:sp>
    <dsp:sp modelId="{3DE5B971-854B-4BA8-BEFC-30CA262106E2}">
      <dsp:nvSpPr>
        <dsp:cNvPr id="0" name=""/>
        <dsp:cNvSpPr/>
      </dsp:nvSpPr>
      <dsp:spPr>
        <a:xfrm>
          <a:off x="4939870" y="230023"/>
          <a:ext cx="1715464" cy="686185"/>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fr-FR" sz="11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INTERFACES</a:t>
          </a:r>
          <a:r>
            <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11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GESTUELLES</a:t>
          </a:r>
          <a:endPar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5282963" y="230023"/>
        <a:ext cx="1029279" cy="686185"/>
      </dsp:txXfrm>
    </dsp:sp>
    <dsp:sp modelId="{51209881-7CBD-40A2-85CA-EAFDC81D60DA}">
      <dsp:nvSpPr>
        <dsp:cNvPr id="0" name=""/>
        <dsp:cNvSpPr/>
      </dsp:nvSpPr>
      <dsp:spPr>
        <a:xfrm>
          <a:off x="6483788" y="214436"/>
          <a:ext cx="1899773" cy="717359"/>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du système proposé</a:t>
          </a:r>
        </a:p>
      </dsp:txBody>
      <dsp:txXfrm>
        <a:off x="6842468" y="214436"/>
        <a:ext cx="1182414" cy="717359"/>
      </dsp:txXfrm>
    </dsp:sp>
    <dsp:sp modelId="{8C8F5648-69B2-4728-8757-88891A796975}">
      <dsp:nvSpPr>
        <dsp:cNvPr id="0" name=""/>
        <dsp:cNvSpPr/>
      </dsp:nvSpPr>
      <dsp:spPr>
        <a:xfrm>
          <a:off x="8228066" y="146644"/>
          <a:ext cx="2046582" cy="889886"/>
        </a:xfrm>
        <a:prstGeom prst="chevron">
          <a:avLst/>
        </a:prstGeom>
        <a:gradFill rotWithShape="0">
          <a:gsLst>
            <a:gs pos="0">
              <a:schemeClr val="accent1">
                <a:alpha val="90000"/>
                <a:hueOff val="0"/>
                <a:satOff val="0"/>
                <a:lumOff val="0"/>
                <a:alphaOff val="-33333"/>
                <a:satMod val="103000"/>
                <a:lumMod val="102000"/>
                <a:tint val="94000"/>
              </a:schemeClr>
            </a:gs>
            <a:gs pos="50000">
              <a:schemeClr val="accent1">
                <a:alpha val="90000"/>
                <a:hueOff val="0"/>
                <a:satOff val="0"/>
                <a:lumOff val="0"/>
                <a:alphaOff val="-33333"/>
                <a:satMod val="110000"/>
                <a:lumMod val="100000"/>
                <a:shade val="100000"/>
              </a:schemeClr>
            </a:gs>
            <a:gs pos="100000">
              <a:schemeClr val="accent1">
                <a:alpha val="90000"/>
                <a:hueOff val="0"/>
                <a:satOff val="0"/>
                <a:lumOff val="0"/>
                <a:alphaOff val="-33333"/>
                <a:lumMod val="99000"/>
                <a:satMod val="120000"/>
                <a:shade val="78000"/>
              </a:schemeClr>
            </a:gs>
          </a:gsLst>
          <a:lin ang="5400000" scaled="0"/>
        </a:gradFill>
        <a:ln>
          <a:noFill/>
        </a:ln>
        <a:effectLst>
          <a:glow rad="228600">
            <a:schemeClr val="accent1">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fr-FR" sz="12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Implémentation </a:t>
          </a:r>
        </a:p>
        <a:p>
          <a:pPr marL="0" lvl="0" indent="0" algn="ctr" defTabSz="533400">
            <a:lnSpc>
              <a:spcPct val="90000"/>
            </a:lnSpc>
            <a:spcBef>
              <a:spcPct val="0"/>
            </a:spcBef>
            <a:spcAft>
              <a:spcPct val="35000"/>
            </a:spcAft>
            <a:buNone/>
          </a:pPr>
          <a:r>
            <a:rPr lang="fr-FR" sz="12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et résultats pratiques </a:t>
          </a:r>
        </a:p>
      </dsp:txBody>
      <dsp:txXfrm>
        <a:off x="8673009" y="146644"/>
        <a:ext cx="1156696" cy="889886"/>
      </dsp:txXfrm>
    </dsp:sp>
    <dsp:sp modelId="{A3C8A4A7-C3BE-49ED-81D1-1C26A8DC4BF7}">
      <dsp:nvSpPr>
        <dsp:cNvPr id="0" name=""/>
        <dsp:cNvSpPr/>
      </dsp:nvSpPr>
      <dsp:spPr>
        <a:xfrm>
          <a:off x="10087051" y="230023"/>
          <a:ext cx="1715464" cy="686185"/>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et perspectives   </a:t>
          </a:r>
          <a:endParaRPr lang="x-none" sz="1400"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10430144" y="230023"/>
        <a:ext cx="1029279" cy="686185"/>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9BABF-FBBE-4D56-93D4-315D5509099B}">
      <dsp:nvSpPr>
        <dsp:cNvPr id="0" name=""/>
        <dsp:cNvSpPr/>
      </dsp:nvSpPr>
      <dsp:spPr>
        <a:xfrm>
          <a:off x="1669" y="255414"/>
          <a:ext cx="1816092" cy="635403"/>
        </a:xfrm>
        <a:prstGeom prst="chevron">
          <a:avLst/>
        </a:prstGeom>
        <a:solidFill>
          <a:schemeClr val="bg2">
            <a:lumMod val="60000"/>
            <a:lumOff val="40000"/>
          </a:schemeClr>
        </a:solidFill>
        <a:ln>
          <a:solidFill>
            <a:schemeClr val="tx2">
              <a:lumMod val="75000"/>
            </a:schemeClr>
          </a:solid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r" defTabSz="444500">
            <a:lnSpc>
              <a:spcPct val="90000"/>
            </a:lnSpc>
            <a:spcBef>
              <a:spcPct val="0"/>
            </a:spcBef>
            <a:spcAft>
              <a:spcPct val="35000"/>
            </a:spcAft>
            <a:buNone/>
          </a:pPr>
          <a:r>
            <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dsp:txBody>
      <dsp:txXfrm>
        <a:off x="319371" y="255414"/>
        <a:ext cx="1180689" cy="635403"/>
      </dsp:txXfrm>
    </dsp:sp>
    <dsp:sp modelId="{FCA135E9-7F53-4508-A06F-6D2A37C94887}">
      <dsp:nvSpPr>
        <dsp:cNvPr id="0" name=""/>
        <dsp:cNvSpPr/>
      </dsp:nvSpPr>
      <dsp:spPr>
        <a:xfrm>
          <a:off x="1645062" y="227716"/>
          <a:ext cx="1891441" cy="690798"/>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 approches et problématique</a:t>
          </a:r>
        </a:p>
      </dsp:txBody>
      <dsp:txXfrm>
        <a:off x="1990461" y="227716"/>
        <a:ext cx="1200643" cy="690798"/>
      </dsp:txXfrm>
    </dsp:sp>
    <dsp:sp modelId="{9A3A2F81-57CE-4753-8591-D4F18B308396}">
      <dsp:nvSpPr>
        <dsp:cNvPr id="0" name=""/>
        <dsp:cNvSpPr/>
      </dsp:nvSpPr>
      <dsp:spPr>
        <a:xfrm>
          <a:off x="3363803" y="233902"/>
          <a:ext cx="1629144" cy="678426"/>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systèmes IHM </a:t>
          </a:r>
        </a:p>
      </dsp:txBody>
      <dsp:txXfrm>
        <a:off x="3703016" y="233902"/>
        <a:ext cx="950718" cy="678426"/>
      </dsp:txXfrm>
    </dsp:sp>
    <dsp:sp modelId="{3DE5B971-854B-4BA8-BEFC-30CA262106E2}">
      <dsp:nvSpPr>
        <dsp:cNvPr id="0" name=""/>
        <dsp:cNvSpPr/>
      </dsp:nvSpPr>
      <dsp:spPr>
        <a:xfrm>
          <a:off x="4820248" y="227716"/>
          <a:ext cx="1726996" cy="690798"/>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fr-FR" sz="11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INTERFACES</a:t>
          </a:r>
          <a:r>
            <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11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GESTUELLES</a:t>
          </a:r>
          <a:endPar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5165647" y="227716"/>
        <a:ext cx="1036198" cy="690798"/>
      </dsp:txXfrm>
    </dsp:sp>
    <dsp:sp modelId="{51209881-7CBD-40A2-85CA-EAFDC81D60DA}">
      <dsp:nvSpPr>
        <dsp:cNvPr id="0" name=""/>
        <dsp:cNvSpPr/>
      </dsp:nvSpPr>
      <dsp:spPr>
        <a:xfrm>
          <a:off x="6374545" y="212025"/>
          <a:ext cx="1912545" cy="722181"/>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du système proposé</a:t>
          </a:r>
        </a:p>
      </dsp:txBody>
      <dsp:txXfrm>
        <a:off x="6735636" y="212025"/>
        <a:ext cx="1190364" cy="722181"/>
      </dsp:txXfrm>
    </dsp:sp>
    <dsp:sp modelId="{8C8F5648-69B2-4728-8757-88891A796975}">
      <dsp:nvSpPr>
        <dsp:cNvPr id="0" name=""/>
        <dsp:cNvSpPr/>
      </dsp:nvSpPr>
      <dsp:spPr>
        <a:xfrm>
          <a:off x="8114391" y="125181"/>
          <a:ext cx="2138954" cy="895869"/>
        </a:xfrm>
        <a:prstGeom prst="chevron">
          <a:avLst/>
        </a:prstGeom>
        <a:gradFill rotWithShape="0">
          <a:gsLst>
            <a:gs pos="0">
              <a:schemeClr val="accent1">
                <a:alpha val="90000"/>
                <a:hueOff val="0"/>
                <a:satOff val="0"/>
                <a:lumOff val="0"/>
                <a:alphaOff val="-33333"/>
                <a:satMod val="103000"/>
                <a:lumMod val="102000"/>
                <a:tint val="94000"/>
              </a:schemeClr>
            </a:gs>
            <a:gs pos="50000">
              <a:schemeClr val="accent1">
                <a:alpha val="90000"/>
                <a:hueOff val="0"/>
                <a:satOff val="0"/>
                <a:lumOff val="0"/>
                <a:alphaOff val="-33333"/>
                <a:satMod val="110000"/>
                <a:lumMod val="100000"/>
                <a:shade val="100000"/>
              </a:schemeClr>
            </a:gs>
            <a:gs pos="100000">
              <a:schemeClr val="accent1">
                <a:alpha val="90000"/>
                <a:hueOff val="0"/>
                <a:satOff val="0"/>
                <a:lumOff val="0"/>
                <a:alphaOff val="-33333"/>
                <a:lumMod val="99000"/>
                <a:satMod val="120000"/>
                <a:shade val="78000"/>
              </a:schemeClr>
            </a:gs>
          </a:gsLst>
          <a:lin ang="5400000" scaled="0"/>
        </a:gradFill>
        <a:ln>
          <a:noFill/>
        </a:ln>
        <a:effectLst>
          <a:glow rad="228600">
            <a:schemeClr val="accent1">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fr-FR" sz="12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Implémentation </a:t>
          </a:r>
        </a:p>
        <a:p>
          <a:pPr marL="0" lvl="0" indent="0" algn="ctr" defTabSz="533400">
            <a:lnSpc>
              <a:spcPct val="90000"/>
            </a:lnSpc>
            <a:spcBef>
              <a:spcPct val="0"/>
            </a:spcBef>
            <a:spcAft>
              <a:spcPct val="35000"/>
            </a:spcAft>
            <a:buNone/>
          </a:pPr>
          <a:r>
            <a:rPr lang="fr-FR" sz="12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et résultats pratiques </a:t>
          </a:r>
        </a:p>
      </dsp:txBody>
      <dsp:txXfrm>
        <a:off x="8562326" y="125181"/>
        <a:ext cx="1243085" cy="895869"/>
      </dsp:txXfrm>
    </dsp:sp>
    <dsp:sp modelId="{A3C8A4A7-C3BE-49ED-81D1-1C26A8DC4BF7}">
      <dsp:nvSpPr>
        <dsp:cNvPr id="0" name=""/>
        <dsp:cNvSpPr/>
      </dsp:nvSpPr>
      <dsp:spPr>
        <a:xfrm>
          <a:off x="10080645" y="227716"/>
          <a:ext cx="1726996" cy="690798"/>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et perspectives   </a:t>
          </a:r>
          <a:endParaRPr lang="x-none" sz="1400"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10426044" y="227716"/>
        <a:ext cx="1036198" cy="690798"/>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9BABF-FBBE-4D56-93D4-315D5509099B}">
      <dsp:nvSpPr>
        <dsp:cNvPr id="0" name=""/>
        <dsp:cNvSpPr/>
      </dsp:nvSpPr>
      <dsp:spPr>
        <a:xfrm>
          <a:off x="332" y="261778"/>
          <a:ext cx="1779709" cy="622674"/>
        </a:xfrm>
        <a:prstGeom prst="chevron">
          <a:avLst/>
        </a:prstGeom>
        <a:solidFill>
          <a:schemeClr val="bg2">
            <a:lumMod val="60000"/>
            <a:lumOff val="40000"/>
          </a:schemeClr>
        </a:solidFill>
        <a:ln>
          <a:solidFill>
            <a:schemeClr val="tx2">
              <a:lumMod val="75000"/>
            </a:schemeClr>
          </a:solid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r" defTabSz="444500">
            <a:lnSpc>
              <a:spcPct val="90000"/>
            </a:lnSpc>
            <a:spcBef>
              <a:spcPct val="0"/>
            </a:spcBef>
            <a:spcAft>
              <a:spcPct val="35000"/>
            </a:spcAft>
            <a:buNone/>
          </a:pPr>
          <a:r>
            <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dsp:txBody>
      <dsp:txXfrm>
        <a:off x="311669" y="261778"/>
        <a:ext cx="1157035" cy="622674"/>
      </dsp:txXfrm>
    </dsp:sp>
    <dsp:sp modelId="{FCA135E9-7F53-4508-A06F-6D2A37C94887}">
      <dsp:nvSpPr>
        <dsp:cNvPr id="0" name=""/>
        <dsp:cNvSpPr/>
      </dsp:nvSpPr>
      <dsp:spPr>
        <a:xfrm>
          <a:off x="1610802" y="234636"/>
          <a:ext cx="1998249" cy="676959"/>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approches  et problématique</a:t>
          </a:r>
        </a:p>
      </dsp:txBody>
      <dsp:txXfrm>
        <a:off x="1949282" y="234636"/>
        <a:ext cx="1321290" cy="676959"/>
      </dsp:txXfrm>
    </dsp:sp>
    <dsp:sp modelId="{9A3A2F81-57CE-4753-8591-D4F18B308396}">
      <dsp:nvSpPr>
        <dsp:cNvPr id="0" name=""/>
        <dsp:cNvSpPr/>
      </dsp:nvSpPr>
      <dsp:spPr>
        <a:xfrm>
          <a:off x="3439812" y="240698"/>
          <a:ext cx="1596507" cy="664835"/>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systèmes IHM </a:t>
          </a:r>
        </a:p>
      </dsp:txBody>
      <dsp:txXfrm>
        <a:off x="3772230" y="240698"/>
        <a:ext cx="931672" cy="664835"/>
      </dsp:txXfrm>
    </dsp:sp>
    <dsp:sp modelId="{3DE5B971-854B-4BA8-BEFC-30CA262106E2}">
      <dsp:nvSpPr>
        <dsp:cNvPr id="0" name=""/>
        <dsp:cNvSpPr/>
      </dsp:nvSpPr>
      <dsp:spPr>
        <a:xfrm>
          <a:off x="4867080" y="234636"/>
          <a:ext cx="1692398" cy="676959"/>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fr-FR" sz="11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INTERFACES</a:t>
          </a:r>
          <a:r>
            <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11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GESTUELLES</a:t>
          </a:r>
          <a:endPar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5205560" y="234636"/>
        <a:ext cx="1015439" cy="676959"/>
      </dsp:txXfrm>
    </dsp:sp>
    <dsp:sp modelId="{51209881-7CBD-40A2-85CA-EAFDC81D60DA}">
      <dsp:nvSpPr>
        <dsp:cNvPr id="0" name=""/>
        <dsp:cNvSpPr/>
      </dsp:nvSpPr>
      <dsp:spPr>
        <a:xfrm>
          <a:off x="6390239" y="219259"/>
          <a:ext cx="1874230" cy="707713"/>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du système proposé</a:t>
          </a:r>
        </a:p>
      </dsp:txBody>
      <dsp:txXfrm>
        <a:off x="6744096" y="219259"/>
        <a:ext cx="1166517" cy="707713"/>
      </dsp:txXfrm>
    </dsp:sp>
    <dsp:sp modelId="{8C8F5648-69B2-4728-8757-88891A796975}">
      <dsp:nvSpPr>
        <dsp:cNvPr id="0" name=""/>
        <dsp:cNvSpPr/>
      </dsp:nvSpPr>
      <dsp:spPr>
        <a:xfrm>
          <a:off x="8111065" y="131298"/>
          <a:ext cx="2190590" cy="877921"/>
        </a:xfrm>
        <a:prstGeom prst="chevron">
          <a:avLst/>
        </a:prstGeom>
        <a:gradFill rotWithShape="0">
          <a:gsLst>
            <a:gs pos="0">
              <a:schemeClr val="accent1">
                <a:alpha val="90000"/>
                <a:hueOff val="0"/>
                <a:satOff val="0"/>
                <a:lumOff val="0"/>
                <a:alphaOff val="-33333"/>
                <a:satMod val="103000"/>
                <a:lumMod val="102000"/>
                <a:tint val="94000"/>
              </a:schemeClr>
            </a:gs>
            <a:gs pos="50000">
              <a:schemeClr val="accent1">
                <a:alpha val="90000"/>
                <a:hueOff val="0"/>
                <a:satOff val="0"/>
                <a:lumOff val="0"/>
                <a:alphaOff val="-33333"/>
                <a:satMod val="110000"/>
                <a:lumMod val="100000"/>
                <a:shade val="100000"/>
              </a:schemeClr>
            </a:gs>
            <a:gs pos="100000">
              <a:schemeClr val="accent1">
                <a:alpha val="90000"/>
                <a:hueOff val="0"/>
                <a:satOff val="0"/>
                <a:lumOff val="0"/>
                <a:alphaOff val="-33333"/>
                <a:lumMod val="99000"/>
                <a:satMod val="120000"/>
                <a:shade val="78000"/>
              </a:schemeClr>
            </a:gs>
          </a:gsLst>
          <a:lin ang="5400000" scaled="0"/>
        </a:gradFill>
        <a:ln>
          <a:noFill/>
        </a:ln>
        <a:effectLst>
          <a:glow rad="228600">
            <a:schemeClr val="accent1">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fr-FR" sz="12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Implémentation </a:t>
          </a:r>
        </a:p>
        <a:p>
          <a:pPr marL="0" lvl="0" indent="0" algn="ctr" defTabSz="533400">
            <a:lnSpc>
              <a:spcPct val="90000"/>
            </a:lnSpc>
            <a:spcBef>
              <a:spcPct val="0"/>
            </a:spcBef>
            <a:spcAft>
              <a:spcPct val="35000"/>
            </a:spcAft>
            <a:buNone/>
          </a:pPr>
          <a:r>
            <a:rPr lang="fr-FR" sz="12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et résultats pratiques </a:t>
          </a:r>
        </a:p>
      </dsp:txBody>
      <dsp:txXfrm>
        <a:off x="8550026" y="131298"/>
        <a:ext cx="1312669" cy="877921"/>
      </dsp:txXfrm>
    </dsp:sp>
    <dsp:sp modelId="{A3C8A4A7-C3BE-49ED-81D1-1C26A8DC4BF7}">
      <dsp:nvSpPr>
        <dsp:cNvPr id="0" name=""/>
        <dsp:cNvSpPr/>
      </dsp:nvSpPr>
      <dsp:spPr>
        <a:xfrm>
          <a:off x="10116580" y="234636"/>
          <a:ext cx="1692398" cy="676959"/>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et perspectives   </a:t>
          </a:r>
          <a:endParaRPr lang="x-none" sz="1400"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10455060" y="234636"/>
        <a:ext cx="1015439" cy="676959"/>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9BABF-FBBE-4D56-93D4-315D5509099B}">
      <dsp:nvSpPr>
        <dsp:cNvPr id="0" name=""/>
        <dsp:cNvSpPr/>
      </dsp:nvSpPr>
      <dsp:spPr>
        <a:xfrm>
          <a:off x="3051" y="250640"/>
          <a:ext cx="1843379" cy="644950"/>
        </a:xfrm>
        <a:prstGeom prst="chevron">
          <a:avLst/>
        </a:prstGeom>
        <a:solidFill>
          <a:schemeClr val="bg2">
            <a:lumMod val="60000"/>
            <a:lumOff val="40000"/>
          </a:schemeClr>
        </a:solidFill>
        <a:ln>
          <a:solidFill>
            <a:schemeClr val="tx2">
              <a:lumMod val="75000"/>
            </a:schemeClr>
          </a:solid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r" defTabSz="444500">
            <a:lnSpc>
              <a:spcPct val="90000"/>
            </a:lnSpc>
            <a:spcBef>
              <a:spcPct val="0"/>
            </a:spcBef>
            <a:spcAft>
              <a:spcPct val="35000"/>
            </a:spcAft>
            <a:buNone/>
          </a:pPr>
          <a:r>
            <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dsp:txBody>
      <dsp:txXfrm>
        <a:off x="325526" y="250640"/>
        <a:ext cx="1198429" cy="644950"/>
      </dsp:txXfrm>
    </dsp:sp>
    <dsp:sp modelId="{FCA135E9-7F53-4508-A06F-6D2A37C94887}">
      <dsp:nvSpPr>
        <dsp:cNvPr id="0" name=""/>
        <dsp:cNvSpPr/>
      </dsp:nvSpPr>
      <dsp:spPr>
        <a:xfrm>
          <a:off x="1671136" y="222527"/>
          <a:ext cx="1895091" cy="701177"/>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 approches et problématique</a:t>
          </a:r>
        </a:p>
      </dsp:txBody>
      <dsp:txXfrm>
        <a:off x="2021725" y="222527"/>
        <a:ext cx="1193914" cy="701177"/>
      </dsp:txXfrm>
    </dsp:sp>
    <dsp:sp modelId="{9A3A2F81-57CE-4753-8591-D4F18B308396}">
      <dsp:nvSpPr>
        <dsp:cNvPr id="0" name=""/>
        <dsp:cNvSpPr/>
      </dsp:nvSpPr>
      <dsp:spPr>
        <a:xfrm>
          <a:off x="3390933" y="228806"/>
          <a:ext cx="1653622" cy="688619"/>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systèmes IHM </a:t>
          </a:r>
        </a:p>
      </dsp:txBody>
      <dsp:txXfrm>
        <a:off x="3735243" y="228806"/>
        <a:ext cx="965003" cy="688619"/>
      </dsp:txXfrm>
    </dsp:sp>
    <dsp:sp modelId="{3DE5B971-854B-4BA8-BEFC-30CA262106E2}">
      <dsp:nvSpPr>
        <dsp:cNvPr id="0" name=""/>
        <dsp:cNvSpPr/>
      </dsp:nvSpPr>
      <dsp:spPr>
        <a:xfrm>
          <a:off x="4869261" y="222527"/>
          <a:ext cx="1752944" cy="701177"/>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fr-FR" sz="11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INTERFACES</a:t>
          </a:r>
          <a:r>
            <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11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GESTUELLES</a:t>
          </a:r>
          <a:endPar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5219850" y="222527"/>
        <a:ext cx="1051767" cy="701177"/>
      </dsp:txXfrm>
    </dsp:sp>
    <dsp:sp modelId="{51209881-7CBD-40A2-85CA-EAFDC81D60DA}">
      <dsp:nvSpPr>
        <dsp:cNvPr id="0" name=""/>
        <dsp:cNvSpPr/>
      </dsp:nvSpPr>
      <dsp:spPr>
        <a:xfrm>
          <a:off x="6446911" y="206599"/>
          <a:ext cx="1941281" cy="733032"/>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du système proposé</a:t>
          </a:r>
        </a:p>
      </dsp:txBody>
      <dsp:txXfrm>
        <a:off x="6813427" y="206599"/>
        <a:ext cx="1208249" cy="733032"/>
      </dsp:txXfrm>
    </dsp:sp>
    <dsp:sp modelId="{8C8F5648-69B2-4728-8757-88891A796975}">
      <dsp:nvSpPr>
        <dsp:cNvPr id="0" name=""/>
        <dsp:cNvSpPr/>
      </dsp:nvSpPr>
      <dsp:spPr>
        <a:xfrm>
          <a:off x="8212898" y="118451"/>
          <a:ext cx="2015711" cy="909329"/>
        </a:xfrm>
        <a:prstGeom prst="chevron">
          <a:avLst/>
        </a:prstGeom>
        <a:gradFill rotWithShape="0">
          <a:gsLst>
            <a:gs pos="0">
              <a:schemeClr val="accent1">
                <a:alpha val="90000"/>
                <a:hueOff val="0"/>
                <a:satOff val="0"/>
                <a:lumOff val="0"/>
                <a:alphaOff val="-33333"/>
                <a:satMod val="103000"/>
                <a:lumMod val="102000"/>
                <a:tint val="94000"/>
              </a:schemeClr>
            </a:gs>
            <a:gs pos="50000">
              <a:schemeClr val="accent1">
                <a:alpha val="90000"/>
                <a:hueOff val="0"/>
                <a:satOff val="0"/>
                <a:lumOff val="0"/>
                <a:alphaOff val="-33333"/>
                <a:satMod val="110000"/>
                <a:lumMod val="100000"/>
                <a:shade val="100000"/>
              </a:schemeClr>
            </a:gs>
            <a:gs pos="100000">
              <a:schemeClr val="accent1">
                <a:alpha val="90000"/>
                <a:hueOff val="0"/>
                <a:satOff val="0"/>
                <a:lumOff val="0"/>
                <a:alphaOff val="-33333"/>
                <a:lumMod val="99000"/>
                <a:satMod val="120000"/>
                <a:shade val="78000"/>
              </a:schemeClr>
            </a:gs>
          </a:gsLst>
          <a:lin ang="5400000" scaled="0"/>
        </a:gradFill>
        <a:ln>
          <a:noFill/>
        </a:ln>
        <a:effectLst>
          <a:glow rad="228600">
            <a:schemeClr val="accent1">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fr-FR" sz="12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Implémentation </a:t>
          </a:r>
        </a:p>
        <a:p>
          <a:pPr marL="0" lvl="0" indent="0" algn="ctr" defTabSz="533400">
            <a:lnSpc>
              <a:spcPct val="90000"/>
            </a:lnSpc>
            <a:spcBef>
              <a:spcPct val="0"/>
            </a:spcBef>
            <a:spcAft>
              <a:spcPct val="35000"/>
            </a:spcAft>
            <a:buNone/>
          </a:pPr>
          <a:r>
            <a:rPr lang="fr-FR" sz="12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et résultats pratiques </a:t>
          </a:r>
        </a:p>
      </dsp:txBody>
      <dsp:txXfrm>
        <a:off x="8667563" y="118451"/>
        <a:ext cx="1106382" cy="909329"/>
      </dsp:txXfrm>
    </dsp:sp>
    <dsp:sp modelId="{A3C8A4A7-C3BE-49ED-81D1-1C26A8DC4BF7}">
      <dsp:nvSpPr>
        <dsp:cNvPr id="0" name=""/>
        <dsp:cNvSpPr/>
      </dsp:nvSpPr>
      <dsp:spPr>
        <a:xfrm>
          <a:off x="10053315" y="222527"/>
          <a:ext cx="1752944" cy="701177"/>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et perspectives   </a:t>
          </a:r>
          <a:endParaRPr lang="x-none" sz="1400"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10403904" y="222527"/>
        <a:ext cx="1051767" cy="701177"/>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9BABF-FBBE-4D56-93D4-315D5509099B}">
      <dsp:nvSpPr>
        <dsp:cNvPr id="0" name=""/>
        <dsp:cNvSpPr/>
      </dsp:nvSpPr>
      <dsp:spPr>
        <a:xfrm>
          <a:off x="3051" y="250640"/>
          <a:ext cx="1843379" cy="644950"/>
        </a:xfrm>
        <a:prstGeom prst="chevron">
          <a:avLst/>
        </a:prstGeom>
        <a:solidFill>
          <a:schemeClr val="bg2">
            <a:lumMod val="60000"/>
            <a:lumOff val="40000"/>
          </a:schemeClr>
        </a:solidFill>
        <a:ln>
          <a:solidFill>
            <a:schemeClr val="tx2">
              <a:lumMod val="75000"/>
            </a:schemeClr>
          </a:solid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r" defTabSz="444500">
            <a:lnSpc>
              <a:spcPct val="90000"/>
            </a:lnSpc>
            <a:spcBef>
              <a:spcPct val="0"/>
            </a:spcBef>
            <a:spcAft>
              <a:spcPct val="35000"/>
            </a:spcAft>
            <a:buNone/>
          </a:pPr>
          <a:r>
            <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dsp:txBody>
      <dsp:txXfrm>
        <a:off x="325526" y="250640"/>
        <a:ext cx="1198429" cy="644950"/>
      </dsp:txXfrm>
    </dsp:sp>
    <dsp:sp modelId="{FCA135E9-7F53-4508-A06F-6D2A37C94887}">
      <dsp:nvSpPr>
        <dsp:cNvPr id="0" name=""/>
        <dsp:cNvSpPr/>
      </dsp:nvSpPr>
      <dsp:spPr>
        <a:xfrm>
          <a:off x="1671136" y="222527"/>
          <a:ext cx="1895091" cy="701177"/>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Approches  et problématique</a:t>
          </a:r>
        </a:p>
      </dsp:txBody>
      <dsp:txXfrm>
        <a:off x="2021725" y="222527"/>
        <a:ext cx="1193914" cy="701177"/>
      </dsp:txXfrm>
    </dsp:sp>
    <dsp:sp modelId="{9A3A2F81-57CE-4753-8591-D4F18B308396}">
      <dsp:nvSpPr>
        <dsp:cNvPr id="0" name=""/>
        <dsp:cNvSpPr/>
      </dsp:nvSpPr>
      <dsp:spPr>
        <a:xfrm>
          <a:off x="3390933" y="228806"/>
          <a:ext cx="1653622" cy="688619"/>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systèmes IHM </a:t>
          </a:r>
        </a:p>
      </dsp:txBody>
      <dsp:txXfrm>
        <a:off x="3735243" y="228806"/>
        <a:ext cx="965003" cy="688619"/>
      </dsp:txXfrm>
    </dsp:sp>
    <dsp:sp modelId="{3DE5B971-854B-4BA8-BEFC-30CA262106E2}">
      <dsp:nvSpPr>
        <dsp:cNvPr id="0" name=""/>
        <dsp:cNvSpPr/>
      </dsp:nvSpPr>
      <dsp:spPr>
        <a:xfrm>
          <a:off x="4869261" y="222527"/>
          <a:ext cx="1752944" cy="701177"/>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fr-FR" sz="11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INTERFACES</a:t>
          </a:r>
          <a:r>
            <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11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GESTUELLES</a:t>
          </a:r>
          <a:endPar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5219850" y="222527"/>
        <a:ext cx="1051767" cy="701177"/>
      </dsp:txXfrm>
    </dsp:sp>
    <dsp:sp modelId="{51209881-7CBD-40A2-85CA-EAFDC81D60DA}">
      <dsp:nvSpPr>
        <dsp:cNvPr id="0" name=""/>
        <dsp:cNvSpPr/>
      </dsp:nvSpPr>
      <dsp:spPr>
        <a:xfrm>
          <a:off x="6446911" y="206599"/>
          <a:ext cx="1941281" cy="733032"/>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du système proposé</a:t>
          </a:r>
        </a:p>
      </dsp:txBody>
      <dsp:txXfrm>
        <a:off x="6813427" y="206599"/>
        <a:ext cx="1208249" cy="733032"/>
      </dsp:txXfrm>
    </dsp:sp>
    <dsp:sp modelId="{8C8F5648-69B2-4728-8757-88891A796975}">
      <dsp:nvSpPr>
        <dsp:cNvPr id="0" name=""/>
        <dsp:cNvSpPr/>
      </dsp:nvSpPr>
      <dsp:spPr>
        <a:xfrm>
          <a:off x="8212898" y="118451"/>
          <a:ext cx="2015711" cy="909329"/>
        </a:xfrm>
        <a:prstGeom prst="chevron">
          <a:avLst/>
        </a:prstGeom>
        <a:gradFill rotWithShape="0">
          <a:gsLst>
            <a:gs pos="0">
              <a:schemeClr val="accent1">
                <a:alpha val="90000"/>
                <a:hueOff val="0"/>
                <a:satOff val="0"/>
                <a:lumOff val="0"/>
                <a:alphaOff val="-33333"/>
                <a:satMod val="103000"/>
                <a:lumMod val="102000"/>
                <a:tint val="94000"/>
              </a:schemeClr>
            </a:gs>
            <a:gs pos="50000">
              <a:schemeClr val="accent1">
                <a:alpha val="90000"/>
                <a:hueOff val="0"/>
                <a:satOff val="0"/>
                <a:lumOff val="0"/>
                <a:alphaOff val="-33333"/>
                <a:satMod val="110000"/>
                <a:lumMod val="100000"/>
                <a:shade val="100000"/>
              </a:schemeClr>
            </a:gs>
            <a:gs pos="100000">
              <a:schemeClr val="accent1">
                <a:alpha val="90000"/>
                <a:hueOff val="0"/>
                <a:satOff val="0"/>
                <a:lumOff val="0"/>
                <a:alphaOff val="-33333"/>
                <a:lumMod val="99000"/>
                <a:satMod val="120000"/>
                <a:shade val="78000"/>
              </a:schemeClr>
            </a:gs>
          </a:gsLst>
          <a:lin ang="5400000" scaled="0"/>
        </a:gradFill>
        <a:ln>
          <a:noFill/>
        </a:ln>
        <a:effectLst>
          <a:glow rad="228600">
            <a:schemeClr val="accent1">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fr-FR" sz="12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Implémentation </a:t>
          </a:r>
        </a:p>
        <a:p>
          <a:pPr marL="0" lvl="0" indent="0" algn="ctr" defTabSz="533400">
            <a:lnSpc>
              <a:spcPct val="90000"/>
            </a:lnSpc>
            <a:spcBef>
              <a:spcPct val="0"/>
            </a:spcBef>
            <a:spcAft>
              <a:spcPct val="35000"/>
            </a:spcAft>
            <a:buNone/>
          </a:pPr>
          <a:r>
            <a:rPr lang="fr-FR" sz="12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et résultats pratiques </a:t>
          </a:r>
        </a:p>
      </dsp:txBody>
      <dsp:txXfrm>
        <a:off x="8667563" y="118451"/>
        <a:ext cx="1106382" cy="909329"/>
      </dsp:txXfrm>
    </dsp:sp>
    <dsp:sp modelId="{A3C8A4A7-C3BE-49ED-81D1-1C26A8DC4BF7}">
      <dsp:nvSpPr>
        <dsp:cNvPr id="0" name=""/>
        <dsp:cNvSpPr/>
      </dsp:nvSpPr>
      <dsp:spPr>
        <a:xfrm>
          <a:off x="10053315" y="222527"/>
          <a:ext cx="1752944" cy="701177"/>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et perspective   </a:t>
          </a:r>
          <a:endParaRPr lang="x-none" sz="1400"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10403904" y="222527"/>
        <a:ext cx="1051767" cy="701177"/>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9BABF-FBBE-4D56-93D4-315D5509099B}">
      <dsp:nvSpPr>
        <dsp:cNvPr id="0" name=""/>
        <dsp:cNvSpPr/>
      </dsp:nvSpPr>
      <dsp:spPr>
        <a:xfrm>
          <a:off x="556" y="262839"/>
          <a:ext cx="1773646" cy="620552"/>
        </a:xfrm>
        <a:prstGeom prst="chevron">
          <a:avLst/>
        </a:prstGeom>
        <a:solidFill>
          <a:schemeClr val="bg2">
            <a:lumMod val="60000"/>
            <a:lumOff val="40000"/>
          </a:schemeClr>
        </a:solidFill>
        <a:ln>
          <a:solidFill>
            <a:schemeClr val="tx2">
              <a:lumMod val="75000"/>
            </a:schemeClr>
          </a:solid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r" defTabSz="444500">
            <a:lnSpc>
              <a:spcPct val="90000"/>
            </a:lnSpc>
            <a:spcBef>
              <a:spcPct val="0"/>
            </a:spcBef>
            <a:spcAft>
              <a:spcPct val="35000"/>
            </a:spcAft>
            <a:buNone/>
          </a:pPr>
          <a:r>
            <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dsp:txBody>
      <dsp:txXfrm>
        <a:off x="310832" y="262839"/>
        <a:ext cx="1153094" cy="620552"/>
      </dsp:txXfrm>
    </dsp:sp>
    <dsp:sp modelId="{FCA135E9-7F53-4508-A06F-6D2A37C94887}">
      <dsp:nvSpPr>
        <dsp:cNvPr id="0" name=""/>
        <dsp:cNvSpPr/>
      </dsp:nvSpPr>
      <dsp:spPr>
        <a:xfrm>
          <a:off x="1605538" y="235789"/>
          <a:ext cx="1991440" cy="674653"/>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 approches et problématique</a:t>
          </a:r>
        </a:p>
      </dsp:txBody>
      <dsp:txXfrm>
        <a:off x="1942865" y="235789"/>
        <a:ext cx="1316787" cy="674653"/>
      </dsp:txXfrm>
    </dsp:sp>
    <dsp:sp modelId="{9A3A2F81-57CE-4753-8591-D4F18B308396}">
      <dsp:nvSpPr>
        <dsp:cNvPr id="0" name=""/>
        <dsp:cNvSpPr/>
      </dsp:nvSpPr>
      <dsp:spPr>
        <a:xfrm>
          <a:off x="3428316" y="241830"/>
          <a:ext cx="1591068" cy="662570"/>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systèmes IHM </a:t>
          </a:r>
        </a:p>
      </dsp:txBody>
      <dsp:txXfrm>
        <a:off x="3759601" y="241830"/>
        <a:ext cx="928498" cy="662570"/>
      </dsp:txXfrm>
    </dsp:sp>
    <dsp:sp modelId="{3DE5B971-854B-4BA8-BEFC-30CA262106E2}">
      <dsp:nvSpPr>
        <dsp:cNvPr id="0" name=""/>
        <dsp:cNvSpPr/>
      </dsp:nvSpPr>
      <dsp:spPr>
        <a:xfrm>
          <a:off x="4850721" y="235789"/>
          <a:ext cx="1686632" cy="674653"/>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fr-FR" sz="11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INTERFACES</a:t>
          </a:r>
          <a:r>
            <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11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GESTUELLES</a:t>
          </a:r>
          <a:endPar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5188048" y="235789"/>
        <a:ext cx="1011979" cy="674653"/>
      </dsp:txXfrm>
    </dsp:sp>
    <dsp:sp modelId="{51209881-7CBD-40A2-85CA-EAFDC81D60DA}">
      <dsp:nvSpPr>
        <dsp:cNvPr id="0" name=""/>
        <dsp:cNvSpPr/>
      </dsp:nvSpPr>
      <dsp:spPr>
        <a:xfrm>
          <a:off x="6368690" y="220464"/>
          <a:ext cx="1867844" cy="705302"/>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du système proposé</a:t>
          </a:r>
        </a:p>
      </dsp:txBody>
      <dsp:txXfrm>
        <a:off x="6721341" y="220464"/>
        <a:ext cx="1162542" cy="705302"/>
      </dsp:txXfrm>
    </dsp:sp>
    <dsp:sp modelId="{8C8F5648-69B2-4728-8757-88891A796975}">
      <dsp:nvSpPr>
        <dsp:cNvPr id="0" name=""/>
        <dsp:cNvSpPr/>
      </dsp:nvSpPr>
      <dsp:spPr>
        <a:xfrm>
          <a:off x="8067872" y="135650"/>
          <a:ext cx="2222914" cy="874930"/>
        </a:xfrm>
        <a:prstGeom prst="chevron">
          <a:avLst/>
        </a:prstGeom>
        <a:gradFill rotWithShape="0">
          <a:gsLst>
            <a:gs pos="0">
              <a:schemeClr val="accent1">
                <a:alpha val="90000"/>
                <a:hueOff val="0"/>
                <a:satOff val="0"/>
                <a:lumOff val="0"/>
                <a:alphaOff val="-33333"/>
                <a:satMod val="103000"/>
                <a:lumMod val="102000"/>
                <a:tint val="94000"/>
              </a:schemeClr>
            </a:gs>
            <a:gs pos="50000">
              <a:schemeClr val="accent1">
                <a:alpha val="90000"/>
                <a:hueOff val="0"/>
                <a:satOff val="0"/>
                <a:lumOff val="0"/>
                <a:alphaOff val="-33333"/>
                <a:satMod val="110000"/>
                <a:lumMod val="100000"/>
                <a:shade val="100000"/>
              </a:schemeClr>
            </a:gs>
            <a:gs pos="100000">
              <a:schemeClr val="accent1">
                <a:alpha val="90000"/>
                <a:hueOff val="0"/>
                <a:satOff val="0"/>
                <a:lumOff val="0"/>
                <a:alphaOff val="-33333"/>
                <a:lumMod val="99000"/>
                <a:satMod val="120000"/>
                <a:shade val="78000"/>
              </a:schemeClr>
            </a:gs>
          </a:gsLst>
          <a:lin ang="5400000" scaled="0"/>
        </a:gradFill>
        <a:ln>
          <a:noFill/>
        </a:ln>
        <a:effectLst>
          <a:glow rad="228600">
            <a:schemeClr val="accent1">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fr-FR" sz="12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Implémentation </a:t>
          </a:r>
        </a:p>
        <a:p>
          <a:pPr marL="0" lvl="0" indent="0" algn="ctr" defTabSz="533400">
            <a:lnSpc>
              <a:spcPct val="90000"/>
            </a:lnSpc>
            <a:spcBef>
              <a:spcPct val="0"/>
            </a:spcBef>
            <a:spcAft>
              <a:spcPct val="35000"/>
            </a:spcAft>
            <a:buNone/>
          </a:pPr>
          <a:r>
            <a:rPr lang="fr-FR" sz="12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et résultats pratiques </a:t>
          </a:r>
        </a:p>
      </dsp:txBody>
      <dsp:txXfrm>
        <a:off x="8505337" y="135650"/>
        <a:ext cx="1347984" cy="874930"/>
      </dsp:txXfrm>
    </dsp:sp>
    <dsp:sp modelId="{A3C8A4A7-C3BE-49ED-81D1-1C26A8DC4BF7}">
      <dsp:nvSpPr>
        <dsp:cNvPr id="0" name=""/>
        <dsp:cNvSpPr/>
      </dsp:nvSpPr>
      <dsp:spPr>
        <a:xfrm>
          <a:off x="10122123" y="235789"/>
          <a:ext cx="1686632" cy="674653"/>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et perspectives   </a:t>
          </a:r>
          <a:endParaRPr lang="x-none" sz="1400"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10459450" y="235789"/>
        <a:ext cx="1011979" cy="674653"/>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9BABF-FBBE-4D56-93D4-315D5509099B}">
      <dsp:nvSpPr>
        <dsp:cNvPr id="0" name=""/>
        <dsp:cNvSpPr/>
      </dsp:nvSpPr>
      <dsp:spPr>
        <a:xfrm>
          <a:off x="556" y="262839"/>
          <a:ext cx="1773646" cy="620552"/>
        </a:xfrm>
        <a:prstGeom prst="chevron">
          <a:avLst/>
        </a:prstGeom>
        <a:solidFill>
          <a:schemeClr val="bg2">
            <a:lumMod val="60000"/>
            <a:lumOff val="40000"/>
          </a:schemeClr>
        </a:solidFill>
        <a:ln>
          <a:solidFill>
            <a:schemeClr val="tx2">
              <a:lumMod val="75000"/>
            </a:schemeClr>
          </a:solid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r" defTabSz="444500">
            <a:lnSpc>
              <a:spcPct val="90000"/>
            </a:lnSpc>
            <a:spcBef>
              <a:spcPct val="0"/>
            </a:spcBef>
            <a:spcAft>
              <a:spcPct val="35000"/>
            </a:spcAft>
            <a:buNone/>
          </a:pPr>
          <a:r>
            <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dsp:txBody>
      <dsp:txXfrm>
        <a:off x="310832" y="262839"/>
        <a:ext cx="1153094" cy="620552"/>
      </dsp:txXfrm>
    </dsp:sp>
    <dsp:sp modelId="{FCA135E9-7F53-4508-A06F-6D2A37C94887}">
      <dsp:nvSpPr>
        <dsp:cNvPr id="0" name=""/>
        <dsp:cNvSpPr/>
      </dsp:nvSpPr>
      <dsp:spPr>
        <a:xfrm>
          <a:off x="1605538" y="235789"/>
          <a:ext cx="1991440" cy="674653"/>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Approches  et problématique</a:t>
          </a:r>
        </a:p>
      </dsp:txBody>
      <dsp:txXfrm>
        <a:off x="1942865" y="235789"/>
        <a:ext cx="1316787" cy="674653"/>
      </dsp:txXfrm>
    </dsp:sp>
    <dsp:sp modelId="{9A3A2F81-57CE-4753-8591-D4F18B308396}">
      <dsp:nvSpPr>
        <dsp:cNvPr id="0" name=""/>
        <dsp:cNvSpPr/>
      </dsp:nvSpPr>
      <dsp:spPr>
        <a:xfrm>
          <a:off x="3428316" y="241830"/>
          <a:ext cx="1591068" cy="662570"/>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systèmes IHM </a:t>
          </a:r>
        </a:p>
      </dsp:txBody>
      <dsp:txXfrm>
        <a:off x="3759601" y="241830"/>
        <a:ext cx="928498" cy="662570"/>
      </dsp:txXfrm>
    </dsp:sp>
    <dsp:sp modelId="{3DE5B971-854B-4BA8-BEFC-30CA262106E2}">
      <dsp:nvSpPr>
        <dsp:cNvPr id="0" name=""/>
        <dsp:cNvSpPr/>
      </dsp:nvSpPr>
      <dsp:spPr>
        <a:xfrm>
          <a:off x="4850721" y="235789"/>
          <a:ext cx="1686632" cy="674653"/>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fr-FR" sz="11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INTERFACES</a:t>
          </a:r>
          <a:r>
            <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11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GESTUELLES</a:t>
          </a:r>
          <a:endPar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5188048" y="235789"/>
        <a:ext cx="1011979" cy="674653"/>
      </dsp:txXfrm>
    </dsp:sp>
    <dsp:sp modelId="{51209881-7CBD-40A2-85CA-EAFDC81D60DA}">
      <dsp:nvSpPr>
        <dsp:cNvPr id="0" name=""/>
        <dsp:cNvSpPr/>
      </dsp:nvSpPr>
      <dsp:spPr>
        <a:xfrm>
          <a:off x="6368690" y="220464"/>
          <a:ext cx="1867844" cy="705302"/>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du système proposé</a:t>
          </a:r>
        </a:p>
      </dsp:txBody>
      <dsp:txXfrm>
        <a:off x="6721341" y="220464"/>
        <a:ext cx="1162542" cy="705302"/>
      </dsp:txXfrm>
    </dsp:sp>
    <dsp:sp modelId="{8C8F5648-69B2-4728-8757-88891A796975}">
      <dsp:nvSpPr>
        <dsp:cNvPr id="0" name=""/>
        <dsp:cNvSpPr/>
      </dsp:nvSpPr>
      <dsp:spPr>
        <a:xfrm>
          <a:off x="8067872" y="135650"/>
          <a:ext cx="2222914" cy="874930"/>
        </a:xfrm>
        <a:prstGeom prst="chevron">
          <a:avLst/>
        </a:prstGeom>
        <a:gradFill rotWithShape="0">
          <a:gsLst>
            <a:gs pos="0">
              <a:schemeClr val="accent1">
                <a:alpha val="90000"/>
                <a:hueOff val="0"/>
                <a:satOff val="0"/>
                <a:lumOff val="0"/>
                <a:alphaOff val="-33333"/>
                <a:satMod val="103000"/>
                <a:lumMod val="102000"/>
                <a:tint val="94000"/>
              </a:schemeClr>
            </a:gs>
            <a:gs pos="50000">
              <a:schemeClr val="accent1">
                <a:alpha val="90000"/>
                <a:hueOff val="0"/>
                <a:satOff val="0"/>
                <a:lumOff val="0"/>
                <a:alphaOff val="-33333"/>
                <a:satMod val="110000"/>
                <a:lumMod val="100000"/>
                <a:shade val="100000"/>
              </a:schemeClr>
            </a:gs>
            <a:gs pos="100000">
              <a:schemeClr val="accent1">
                <a:alpha val="90000"/>
                <a:hueOff val="0"/>
                <a:satOff val="0"/>
                <a:lumOff val="0"/>
                <a:alphaOff val="-33333"/>
                <a:lumMod val="99000"/>
                <a:satMod val="120000"/>
                <a:shade val="78000"/>
              </a:schemeClr>
            </a:gs>
          </a:gsLst>
          <a:lin ang="5400000" scaled="0"/>
        </a:gradFill>
        <a:ln>
          <a:noFill/>
        </a:ln>
        <a:effectLst>
          <a:glow rad="228600">
            <a:schemeClr val="accent1">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fr-FR" sz="12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Implémentation </a:t>
          </a:r>
        </a:p>
        <a:p>
          <a:pPr marL="0" lvl="0" indent="0" algn="ctr" defTabSz="533400">
            <a:lnSpc>
              <a:spcPct val="90000"/>
            </a:lnSpc>
            <a:spcBef>
              <a:spcPct val="0"/>
            </a:spcBef>
            <a:spcAft>
              <a:spcPct val="35000"/>
            </a:spcAft>
            <a:buNone/>
          </a:pPr>
          <a:r>
            <a:rPr lang="fr-FR" sz="12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et résultats pratiques </a:t>
          </a:r>
        </a:p>
      </dsp:txBody>
      <dsp:txXfrm>
        <a:off x="8505337" y="135650"/>
        <a:ext cx="1347984" cy="874930"/>
      </dsp:txXfrm>
    </dsp:sp>
    <dsp:sp modelId="{A3C8A4A7-C3BE-49ED-81D1-1C26A8DC4BF7}">
      <dsp:nvSpPr>
        <dsp:cNvPr id="0" name=""/>
        <dsp:cNvSpPr/>
      </dsp:nvSpPr>
      <dsp:spPr>
        <a:xfrm>
          <a:off x="10122123" y="235789"/>
          <a:ext cx="1686632" cy="674653"/>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et perspectives   </a:t>
          </a:r>
          <a:endParaRPr lang="x-none" sz="1400"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10459450" y="235789"/>
        <a:ext cx="1011979" cy="6746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9BABF-FBBE-4D56-93D4-315D5509099B}">
      <dsp:nvSpPr>
        <dsp:cNvPr id="0" name=""/>
        <dsp:cNvSpPr/>
      </dsp:nvSpPr>
      <dsp:spPr>
        <a:xfrm>
          <a:off x="7825" y="100574"/>
          <a:ext cx="2076358" cy="945083"/>
        </a:xfrm>
        <a:prstGeom prst="chevron">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solidFill>
            <a:schemeClr val="tx2">
              <a:lumMod val="75000"/>
            </a:schemeClr>
          </a:solidFill>
        </a:ln>
        <a:effectLst>
          <a:glow rad="228600">
            <a:schemeClr val="accent1">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r" defTabSz="444500">
            <a:lnSpc>
              <a:spcPct val="90000"/>
            </a:lnSpc>
            <a:spcBef>
              <a:spcPct val="0"/>
            </a:spcBef>
            <a:spcAft>
              <a:spcPct val="35000"/>
            </a:spcAft>
            <a:buNone/>
          </a:pPr>
          <a:r>
            <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dsp:txBody>
      <dsp:txXfrm>
        <a:off x="480367" y="100574"/>
        <a:ext cx="1131275" cy="945083"/>
      </dsp:txXfrm>
    </dsp:sp>
    <dsp:sp modelId="{FCA135E9-7F53-4508-A06F-6D2A37C94887}">
      <dsp:nvSpPr>
        <dsp:cNvPr id="0" name=""/>
        <dsp:cNvSpPr/>
      </dsp:nvSpPr>
      <dsp:spPr>
        <a:xfrm>
          <a:off x="1916961" y="238672"/>
          <a:ext cx="1942062" cy="668886"/>
        </a:xfrm>
        <a:prstGeom prst="chevron">
          <a:avLst/>
        </a:prstGeom>
        <a:gradFill rotWithShape="0">
          <a:gsLst>
            <a:gs pos="0">
              <a:schemeClr val="accent1">
                <a:alpha val="90000"/>
                <a:hueOff val="0"/>
                <a:satOff val="0"/>
                <a:lumOff val="0"/>
                <a:alphaOff val="-6667"/>
                <a:satMod val="103000"/>
                <a:lumMod val="102000"/>
                <a:tint val="94000"/>
              </a:schemeClr>
            </a:gs>
            <a:gs pos="50000">
              <a:schemeClr val="accent1">
                <a:alpha val="90000"/>
                <a:hueOff val="0"/>
                <a:satOff val="0"/>
                <a:lumOff val="0"/>
                <a:alphaOff val="-6667"/>
                <a:satMod val="110000"/>
                <a:lumMod val="100000"/>
                <a:shade val="100000"/>
              </a:schemeClr>
            </a:gs>
            <a:gs pos="100000">
              <a:schemeClr val="accent1">
                <a:alpha val="90000"/>
                <a:hueOff val="0"/>
                <a:satOff val="0"/>
                <a:lumOff val="0"/>
                <a:alphaOff val="-6667"/>
                <a:lumMod val="99000"/>
                <a:satMod val="120000"/>
                <a:shade val="78000"/>
              </a:schemeClr>
            </a:gs>
          </a:gsLst>
          <a:lin ang="5400000" scaled="0"/>
        </a:gra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 approches et problématique</a:t>
          </a:r>
        </a:p>
      </dsp:txBody>
      <dsp:txXfrm>
        <a:off x="2251404" y="238672"/>
        <a:ext cx="1273176" cy="668886"/>
      </dsp:txXfrm>
    </dsp:sp>
    <dsp:sp modelId="{9A3A2F81-57CE-4753-8591-D4F18B308396}">
      <dsp:nvSpPr>
        <dsp:cNvPr id="0" name=""/>
        <dsp:cNvSpPr/>
      </dsp:nvSpPr>
      <dsp:spPr>
        <a:xfrm>
          <a:off x="3691802" y="244662"/>
          <a:ext cx="1594074" cy="656907"/>
        </a:xfrm>
        <a:prstGeom prst="chevron">
          <a:avLst/>
        </a:prstGeom>
        <a:gradFill rotWithShape="0">
          <a:gsLst>
            <a:gs pos="0">
              <a:schemeClr val="accent1">
                <a:alpha val="90000"/>
                <a:hueOff val="0"/>
                <a:satOff val="0"/>
                <a:lumOff val="0"/>
                <a:alphaOff val="-13333"/>
                <a:satMod val="103000"/>
                <a:lumMod val="102000"/>
                <a:tint val="94000"/>
              </a:schemeClr>
            </a:gs>
            <a:gs pos="50000">
              <a:schemeClr val="accent1">
                <a:alpha val="90000"/>
                <a:hueOff val="0"/>
                <a:satOff val="0"/>
                <a:lumOff val="0"/>
                <a:alphaOff val="-13333"/>
                <a:satMod val="110000"/>
                <a:lumMod val="100000"/>
                <a:shade val="100000"/>
              </a:schemeClr>
            </a:gs>
            <a:gs pos="100000">
              <a:schemeClr val="accent1">
                <a:alpha val="90000"/>
                <a:hueOff val="0"/>
                <a:satOff val="0"/>
                <a:lumOff val="0"/>
                <a:alphaOff val="-13333"/>
                <a:lumMod val="99000"/>
                <a:satMod val="120000"/>
                <a:shade val="78000"/>
              </a:schemeClr>
            </a:gs>
          </a:gsLst>
          <a:lin ang="5400000" scaled="0"/>
        </a:gra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systèmes IHM </a:t>
          </a:r>
        </a:p>
      </dsp:txBody>
      <dsp:txXfrm>
        <a:off x="4020256" y="244662"/>
        <a:ext cx="937167" cy="656907"/>
      </dsp:txXfrm>
    </dsp:sp>
    <dsp:sp modelId="{3DE5B971-854B-4BA8-BEFC-30CA262106E2}">
      <dsp:nvSpPr>
        <dsp:cNvPr id="0" name=""/>
        <dsp:cNvSpPr/>
      </dsp:nvSpPr>
      <dsp:spPr>
        <a:xfrm>
          <a:off x="5118655" y="238672"/>
          <a:ext cx="1672217" cy="668886"/>
        </a:xfrm>
        <a:prstGeom prst="chevron">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fr-FR" sz="11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INTERFACES</a:t>
          </a:r>
          <a:r>
            <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11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GESTUELLES</a:t>
          </a:r>
          <a:endPar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5453098" y="238672"/>
        <a:ext cx="1003331" cy="668886"/>
      </dsp:txXfrm>
    </dsp:sp>
    <dsp:sp modelId="{51209881-7CBD-40A2-85CA-EAFDC81D60DA}">
      <dsp:nvSpPr>
        <dsp:cNvPr id="0" name=""/>
        <dsp:cNvSpPr/>
      </dsp:nvSpPr>
      <dsp:spPr>
        <a:xfrm>
          <a:off x="6623650" y="238672"/>
          <a:ext cx="1851779" cy="668886"/>
        </a:xfrm>
        <a:prstGeom prst="chevron">
          <a:avLst/>
        </a:prstGeom>
        <a:gradFill rotWithShape="0">
          <a:gsLst>
            <a:gs pos="0">
              <a:schemeClr val="accent1">
                <a:alpha val="90000"/>
                <a:hueOff val="0"/>
                <a:satOff val="0"/>
                <a:lumOff val="0"/>
                <a:alphaOff val="-26667"/>
                <a:satMod val="103000"/>
                <a:lumMod val="102000"/>
                <a:tint val="94000"/>
              </a:schemeClr>
            </a:gs>
            <a:gs pos="50000">
              <a:schemeClr val="accent1">
                <a:alpha val="90000"/>
                <a:hueOff val="0"/>
                <a:satOff val="0"/>
                <a:lumOff val="0"/>
                <a:alphaOff val="-26667"/>
                <a:satMod val="110000"/>
                <a:lumMod val="100000"/>
                <a:shade val="100000"/>
              </a:schemeClr>
            </a:gs>
            <a:gs pos="100000">
              <a:schemeClr val="accent1">
                <a:alpha val="90000"/>
                <a:hueOff val="0"/>
                <a:satOff val="0"/>
                <a:lumOff val="0"/>
                <a:alphaOff val="-26667"/>
                <a:lumMod val="99000"/>
                <a:satMod val="120000"/>
                <a:shade val="78000"/>
              </a:schemeClr>
            </a:gs>
          </a:gsLst>
          <a:lin ang="5400000" scaled="0"/>
        </a:gra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du système proposé</a:t>
          </a:r>
        </a:p>
      </dsp:txBody>
      <dsp:txXfrm>
        <a:off x="6958093" y="238672"/>
        <a:ext cx="1182893" cy="668886"/>
      </dsp:txXfrm>
    </dsp:sp>
    <dsp:sp modelId="{8C8F5648-69B2-4728-8757-88891A796975}">
      <dsp:nvSpPr>
        <dsp:cNvPr id="0" name=""/>
        <dsp:cNvSpPr/>
      </dsp:nvSpPr>
      <dsp:spPr>
        <a:xfrm>
          <a:off x="8308208" y="238672"/>
          <a:ext cx="1988282" cy="668886"/>
        </a:xfrm>
        <a:prstGeom prst="chevron">
          <a:avLst/>
        </a:prstGeom>
        <a:gradFill rotWithShape="0">
          <a:gsLst>
            <a:gs pos="0">
              <a:schemeClr val="accent1">
                <a:alpha val="90000"/>
                <a:hueOff val="0"/>
                <a:satOff val="0"/>
                <a:lumOff val="0"/>
                <a:alphaOff val="-33333"/>
                <a:satMod val="103000"/>
                <a:lumMod val="102000"/>
                <a:tint val="94000"/>
              </a:schemeClr>
            </a:gs>
            <a:gs pos="50000">
              <a:schemeClr val="accent1">
                <a:alpha val="90000"/>
                <a:hueOff val="0"/>
                <a:satOff val="0"/>
                <a:lumOff val="0"/>
                <a:alphaOff val="-33333"/>
                <a:satMod val="110000"/>
                <a:lumMod val="100000"/>
                <a:shade val="100000"/>
              </a:schemeClr>
            </a:gs>
            <a:gs pos="100000">
              <a:schemeClr val="accent1">
                <a:alpha val="90000"/>
                <a:hueOff val="0"/>
                <a:satOff val="0"/>
                <a:lumOff val="0"/>
                <a:alphaOff val="-33333"/>
                <a:lumMod val="99000"/>
                <a:satMod val="120000"/>
                <a:shade val="78000"/>
              </a:schemeClr>
            </a:gs>
          </a:gsLst>
          <a:lin ang="5400000" scaled="0"/>
        </a:gra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fr-FR" sz="12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Implémentation et résultats pratiques </a:t>
          </a:r>
        </a:p>
      </dsp:txBody>
      <dsp:txXfrm>
        <a:off x="8642651" y="238672"/>
        <a:ext cx="1319396" cy="668886"/>
      </dsp:txXfrm>
    </dsp:sp>
    <dsp:sp modelId="{A3C8A4A7-C3BE-49ED-81D1-1C26A8DC4BF7}">
      <dsp:nvSpPr>
        <dsp:cNvPr id="0" name=""/>
        <dsp:cNvSpPr/>
      </dsp:nvSpPr>
      <dsp:spPr>
        <a:xfrm>
          <a:off x="10129269" y="238672"/>
          <a:ext cx="1672217" cy="668886"/>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et perspectives  </a:t>
          </a:r>
          <a:endParaRPr lang="x-none" sz="1400"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10463712" y="238672"/>
        <a:ext cx="1003331" cy="668886"/>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9BABF-FBBE-4D56-93D4-315D5509099B}">
      <dsp:nvSpPr>
        <dsp:cNvPr id="0" name=""/>
        <dsp:cNvSpPr/>
      </dsp:nvSpPr>
      <dsp:spPr>
        <a:xfrm>
          <a:off x="556" y="262839"/>
          <a:ext cx="1773646" cy="620552"/>
        </a:xfrm>
        <a:prstGeom prst="chevron">
          <a:avLst/>
        </a:prstGeom>
        <a:solidFill>
          <a:schemeClr val="bg2">
            <a:lumMod val="60000"/>
            <a:lumOff val="40000"/>
          </a:schemeClr>
        </a:solidFill>
        <a:ln>
          <a:solidFill>
            <a:schemeClr val="tx2">
              <a:lumMod val="75000"/>
            </a:schemeClr>
          </a:solid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r" defTabSz="444500">
            <a:lnSpc>
              <a:spcPct val="90000"/>
            </a:lnSpc>
            <a:spcBef>
              <a:spcPct val="0"/>
            </a:spcBef>
            <a:spcAft>
              <a:spcPct val="35000"/>
            </a:spcAft>
            <a:buNone/>
          </a:pPr>
          <a:r>
            <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dsp:txBody>
      <dsp:txXfrm>
        <a:off x="310832" y="262839"/>
        <a:ext cx="1153094" cy="620552"/>
      </dsp:txXfrm>
    </dsp:sp>
    <dsp:sp modelId="{FCA135E9-7F53-4508-A06F-6D2A37C94887}">
      <dsp:nvSpPr>
        <dsp:cNvPr id="0" name=""/>
        <dsp:cNvSpPr/>
      </dsp:nvSpPr>
      <dsp:spPr>
        <a:xfrm>
          <a:off x="1605538" y="235789"/>
          <a:ext cx="1991440" cy="674653"/>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 approches et problématique</a:t>
          </a:r>
        </a:p>
      </dsp:txBody>
      <dsp:txXfrm>
        <a:off x="1942865" y="235789"/>
        <a:ext cx="1316787" cy="674653"/>
      </dsp:txXfrm>
    </dsp:sp>
    <dsp:sp modelId="{9A3A2F81-57CE-4753-8591-D4F18B308396}">
      <dsp:nvSpPr>
        <dsp:cNvPr id="0" name=""/>
        <dsp:cNvSpPr/>
      </dsp:nvSpPr>
      <dsp:spPr>
        <a:xfrm>
          <a:off x="3428316" y="241830"/>
          <a:ext cx="1591068" cy="662570"/>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systèmes IHM </a:t>
          </a:r>
        </a:p>
      </dsp:txBody>
      <dsp:txXfrm>
        <a:off x="3759601" y="241830"/>
        <a:ext cx="928498" cy="662570"/>
      </dsp:txXfrm>
    </dsp:sp>
    <dsp:sp modelId="{3DE5B971-854B-4BA8-BEFC-30CA262106E2}">
      <dsp:nvSpPr>
        <dsp:cNvPr id="0" name=""/>
        <dsp:cNvSpPr/>
      </dsp:nvSpPr>
      <dsp:spPr>
        <a:xfrm>
          <a:off x="4850721" y="235789"/>
          <a:ext cx="1686632" cy="674653"/>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fr-FR" sz="11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INTERFACES</a:t>
          </a:r>
          <a:r>
            <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11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GESTUELLES</a:t>
          </a:r>
          <a:endPar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5188048" y="235789"/>
        <a:ext cx="1011979" cy="674653"/>
      </dsp:txXfrm>
    </dsp:sp>
    <dsp:sp modelId="{51209881-7CBD-40A2-85CA-EAFDC81D60DA}">
      <dsp:nvSpPr>
        <dsp:cNvPr id="0" name=""/>
        <dsp:cNvSpPr/>
      </dsp:nvSpPr>
      <dsp:spPr>
        <a:xfrm>
          <a:off x="6368690" y="220464"/>
          <a:ext cx="1867844" cy="705302"/>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du système proposé</a:t>
          </a:r>
        </a:p>
      </dsp:txBody>
      <dsp:txXfrm>
        <a:off x="6721341" y="220464"/>
        <a:ext cx="1162542" cy="705302"/>
      </dsp:txXfrm>
    </dsp:sp>
    <dsp:sp modelId="{8C8F5648-69B2-4728-8757-88891A796975}">
      <dsp:nvSpPr>
        <dsp:cNvPr id="0" name=""/>
        <dsp:cNvSpPr/>
      </dsp:nvSpPr>
      <dsp:spPr>
        <a:xfrm>
          <a:off x="8067872" y="135650"/>
          <a:ext cx="2222914" cy="874930"/>
        </a:xfrm>
        <a:prstGeom prst="chevron">
          <a:avLst/>
        </a:prstGeom>
        <a:gradFill rotWithShape="0">
          <a:gsLst>
            <a:gs pos="0">
              <a:schemeClr val="accent1">
                <a:alpha val="90000"/>
                <a:hueOff val="0"/>
                <a:satOff val="0"/>
                <a:lumOff val="0"/>
                <a:alphaOff val="-33333"/>
                <a:satMod val="103000"/>
                <a:lumMod val="102000"/>
                <a:tint val="94000"/>
              </a:schemeClr>
            </a:gs>
            <a:gs pos="50000">
              <a:schemeClr val="accent1">
                <a:alpha val="90000"/>
                <a:hueOff val="0"/>
                <a:satOff val="0"/>
                <a:lumOff val="0"/>
                <a:alphaOff val="-33333"/>
                <a:satMod val="110000"/>
                <a:lumMod val="100000"/>
                <a:shade val="100000"/>
              </a:schemeClr>
            </a:gs>
            <a:gs pos="100000">
              <a:schemeClr val="accent1">
                <a:alpha val="90000"/>
                <a:hueOff val="0"/>
                <a:satOff val="0"/>
                <a:lumOff val="0"/>
                <a:alphaOff val="-33333"/>
                <a:lumMod val="99000"/>
                <a:satMod val="120000"/>
                <a:shade val="78000"/>
              </a:schemeClr>
            </a:gs>
          </a:gsLst>
          <a:lin ang="5400000" scaled="0"/>
        </a:gradFill>
        <a:ln>
          <a:noFill/>
        </a:ln>
        <a:effectLst>
          <a:glow rad="228600">
            <a:schemeClr val="accent1">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fr-FR" sz="12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Implémentation </a:t>
          </a:r>
        </a:p>
        <a:p>
          <a:pPr marL="0" lvl="0" indent="0" algn="ctr" defTabSz="533400">
            <a:lnSpc>
              <a:spcPct val="90000"/>
            </a:lnSpc>
            <a:spcBef>
              <a:spcPct val="0"/>
            </a:spcBef>
            <a:spcAft>
              <a:spcPct val="35000"/>
            </a:spcAft>
            <a:buNone/>
          </a:pPr>
          <a:r>
            <a:rPr lang="fr-FR" sz="12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et résultats pratiques </a:t>
          </a:r>
        </a:p>
      </dsp:txBody>
      <dsp:txXfrm>
        <a:off x="8505337" y="135650"/>
        <a:ext cx="1347984" cy="874930"/>
      </dsp:txXfrm>
    </dsp:sp>
    <dsp:sp modelId="{A3C8A4A7-C3BE-49ED-81D1-1C26A8DC4BF7}">
      <dsp:nvSpPr>
        <dsp:cNvPr id="0" name=""/>
        <dsp:cNvSpPr/>
      </dsp:nvSpPr>
      <dsp:spPr>
        <a:xfrm>
          <a:off x="10122123" y="235789"/>
          <a:ext cx="1686632" cy="674653"/>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et perspectives   </a:t>
          </a:r>
          <a:endParaRPr lang="x-none" sz="1400"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10459450" y="235789"/>
        <a:ext cx="1011979" cy="674653"/>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9BABF-FBBE-4D56-93D4-315D5509099B}">
      <dsp:nvSpPr>
        <dsp:cNvPr id="0" name=""/>
        <dsp:cNvSpPr/>
      </dsp:nvSpPr>
      <dsp:spPr>
        <a:xfrm>
          <a:off x="3051" y="250640"/>
          <a:ext cx="1843379" cy="644950"/>
        </a:xfrm>
        <a:prstGeom prst="chevron">
          <a:avLst/>
        </a:prstGeom>
        <a:solidFill>
          <a:schemeClr val="bg2">
            <a:lumMod val="60000"/>
            <a:lumOff val="40000"/>
          </a:schemeClr>
        </a:solidFill>
        <a:ln>
          <a:solidFill>
            <a:schemeClr val="tx2">
              <a:lumMod val="75000"/>
            </a:schemeClr>
          </a:solid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r" defTabSz="444500">
            <a:lnSpc>
              <a:spcPct val="90000"/>
            </a:lnSpc>
            <a:spcBef>
              <a:spcPct val="0"/>
            </a:spcBef>
            <a:spcAft>
              <a:spcPct val="35000"/>
            </a:spcAft>
            <a:buNone/>
          </a:pPr>
          <a:r>
            <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dsp:txBody>
      <dsp:txXfrm>
        <a:off x="325526" y="250640"/>
        <a:ext cx="1198429" cy="644950"/>
      </dsp:txXfrm>
    </dsp:sp>
    <dsp:sp modelId="{FCA135E9-7F53-4508-A06F-6D2A37C94887}">
      <dsp:nvSpPr>
        <dsp:cNvPr id="0" name=""/>
        <dsp:cNvSpPr/>
      </dsp:nvSpPr>
      <dsp:spPr>
        <a:xfrm>
          <a:off x="1671136" y="222527"/>
          <a:ext cx="1895091" cy="701177"/>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approches et problématique</a:t>
          </a:r>
        </a:p>
      </dsp:txBody>
      <dsp:txXfrm>
        <a:off x="2021725" y="222527"/>
        <a:ext cx="1193914" cy="701177"/>
      </dsp:txXfrm>
    </dsp:sp>
    <dsp:sp modelId="{9A3A2F81-57CE-4753-8591-D4F18B308396}">
      <dsp:nvSpPr>
        <dsp:cNvPr id="0" name=""/>
        <dsp:cNvSpPr/>
      </dsp:nvSpPr>
      <dsp:spPr>
        <a:xfrm>
          <a:off x="3390933" y="228806"/>
          <a:ext cx="1653622" cy="688619"/>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systèmes IHM </a:t>
          </a:r>
        </a:p>
      </dsp:txBody>
      <dsp:txXfrm>
        <a:off x="3735243" y="228806"/>
        <a:ext cx="965003" cy="688619"/>
      </dsp:txXfrm>
    </dsp:sp>
    <dsp:sp modelId="{3DE5B971-854B-4BA8-BEFC-30CA262106E2}">
      <dsp:nvSpPr>
        <dsp:cNvPr id="0" name=""/>
        <dsp:cNvSpPr/>
      </dsp:nvSpPr>
      <dsp:spPr>
        <a:xfrm>
          <a:off x="4869261" y="222527"/>
          <a:ext cx="1752944" cy="701177"/>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fr-FR" sz="11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INTERFACES</a:t>
          </a:r>
          <a:r>
            <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11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GESTUELLES</a:t>
          </a:r>
          <a:endPar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5219850" y="222527"/>
        <a:ext cx="1051767" cy="701177"/>
      </dsp:txXfrm>
    </dsp:sp>
    <dsp:sp modelId="{51209881-7CBD-40A2-85CA-EAFDC81D60DA}">
      <dsp:nvSpPr>
        <dsp:cNvPr id="0" name=""/>
        <dsp:cNvSpPr/>
      </dsp:nvSpPr>
      <dsp:spPr>
        <a:xfrm>
          <a:off x="6446911" y="206599"/>
          <a:ext cx="1941281" cy="733032"/>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du système proposé</a:t>
          </a:r>
        </a:p>
      </dsp:txBody>
      <dsp:txXfrm>
        <a:off x="6813427" y="206599"/>
        <a:ext cx="1208249" cy="733032"/>
      </dsp:txXfrm>
    </dsp:sp>
    <dsp:sp modelId="{8C8F5648-69B2-4728-8757-88891A796975}">
      <dsp:nvSpPr>
        <dsp:cNvPr id="0" name=""/>
        <dsp:cNvSpPr/>
      </dsp:nvSpPr>
      <dsp:spPr>
        <a:xfrm>
          <a:off x="8212898" y="118451"/>
          <a:ext cx="2015711" cy="909329"/>
        </a:xfrm>
        <a:prstGeom prst="chevron">
          <a:avLst/>
        </a:prstGeom>
        <a:gradFill rotWithShape="0">
          <a:gsLst>
            <a:gs pos="0">
              <a:schemeClr val="accent1">
                <a:alpha val="90000"/>
                <a:hueOff val="0"/>
                <a:satOff val="0"/>
                <a:lumOff val="0"/>
                <a:alphaOff val="-33333"/>
                <a:satMod val="103000"/>
                <a:lumMod val="102000"/>
                <a:tint val="94000"/>
              </a:schemeClr>
            </a:gs>
            <a:gs pos="50000">
              <a:schemeClr val="accent1">
                <a:alpha val="90000"/>
                <a:hueOff val="0"/>
                <a:satOff val="0"/>
                <a:lumOff val="0"/>
                <a:alphaOff val="-33333"/>
                <a:satMod val="110000"/>
                <a:lumMod val="100000"/>
                <a:shade val="100000"/>
              </a:schemeClr>
            </a:gs>
            <a:gs pos="100000">
              <a:schemeClr val="accent1">
                <a:alpha val="90000"/>
                <a:hueOff val="0"/>
                <a:satOff val="0"/>
                <a:lumOff val="0"/>
                <a:alphaOff val="-33333"/>
                <a:lumMod val="99000"/>
                <a:satMod val="120000"/>
                <a:shade val="78000"/>
              </a:schemeClr>
            </a:gs>
          </a:gsLst>
          <a:lin ang="5400000" scaled="0"/>
        </a:gradFill>
        <a:ln>
          <a:noFill/>
        </a:ln>
        <a:effectLst>
          <a:glow rad="228600">
            <a:schemeClr val="accent1">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fr-FR" sz="12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Implémentation </a:t>
          </a:r>
        </a:p>
        <a:p>
          <a:pPr marL="0" lvl="0" indent="0" algn="ctr" defTabSz="533400">
            <a:lnSpc>
              <a:spcPct val="90000"/>
            </a:lnSpc>
            <a:spcBef>
              <a:spcPct val="0"/>
            </a:spcBef>
            <a:spcAft>
              <a:spcPct val="35000"/>
            </a:spcAft>
            <a:buNone/>
          </a:pPr>
          <a:r>
            <a:rPr lang="fr-FR" sz="12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et résultats pratiques </a:t>
          </a:r>
        </a:p>
      </dsp:txBody>
      <dsp:txXfrm>
        <a:off x="8667563" y="118451"/>
        <a:ext cx="1106382" cy="909329"/>
      </dsp:txXfrm>
    </dsp:sp>
    <dsp:sp modelId="{A3C8A4A7-C3BE-49ED-81D1-1C26A8DC4BF7}">
      <dsp:nvSpPr>
        <dsp:cNvPr id="0" name=""/>
        <dsp:cNvSpPr/>
      </dsp:nvSpPr>
      <dsp:spPr>
        <a:xfrm>
          <a:off x="10053315" y="222527"/>
          <a:ext cx="1752944" cy="701177"/>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et perspectives   </a:t>
          </a:r>
          <a:endParaRPr lang="x-none" sz="1400"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10403904" y="222527"/>
        <a:ext cx="1051767" cy="701177"/>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9BABF-FBBE-4D56-93D4-315D5509099B}">
      <dsp:nvSpPr>
        <dsp:cNvPr id="0" name=""/>
        <dsp:cNvSpPr/>
      </dsp:nvSpPr>
      <dsp:spPr>
        <a:xfrm>
          <a:off x="6163" y="261778"/>
          <a:ext cx="1779709" cy="622674"/>
        </a:xfrm>
        <a:prstGeom prst="chevron">
          <a:avLst/>
        </a:prstGeom>
        <a:solidFill>
          <a:schemeClr val="bg2">
            <a:lumMod val="60000"/>
            <a:lumOff val="40000"/>
          </a:schemeClr>
        </a:solidFill>
        <a:ln>
          <a:solidFill>
            <a:schemeClr val="tx2">
              <a:lumMod val="75000"/>
            </a:schemeClr>
          </a:solid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r" defTabSz="444500">
            <a:lnSpc>
              <a:spcPct val="90000"/>
            </a:lnSpc>
            <a:spcBef>
              <a:spcPct val="0"/>
            </a:spcBef>
            <a:spcAft>
              <a:spcPct val="35000"/>
            </a:spcAft>
            <a:buNone/>
          </a:pPr>
          <a:r>
            <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dsp:txBody>
      <dsp:txXfrm>
        <a:off x="317500" y="261778"/>
        <a:ext cx="1157035" cy="622674"/>
      </dsp:txXfrm>
    </dsp:sp>
    <dsp:sp modelId="{FCA135E9-7F53-4508-A06F-6D2A37C94887}">
      <dsp:nvSpPr>
        <dsp:cNvPr id="0" name=""/>
        <dsp:cNvSpPr/>
      </dsp:nvSpPr>
      <dsp:spPr>
        <a:xfrm>
          <a:off x="1616633" y="234636"/>
          <a:ext cx="1972592" cy="676959"/>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 approches et problématique</a:t>
          </a:r>
        </a:p>
      </dsp:txBody>
      <dsp:txXfrm>
        <a:off x="1955113" y="234636"/>
        <a:ext cx="1295633" cy="676959"/>
      </dsp:txXfrm>
    </dsp:sp>
    <dsp:sp modelId="{9A3A2F81-57CE-4753-8591-D4F18B308396}">
      <dsp:nvSpPr>
        <dsp:cNvPr id="0" name=""/>
        <dsp:cNvSpPr/>
      </dsp:nvSpPr>
      <dsp:spPr>
        <a:xfrm>
          <a:off x="3419985" y="240698"/>
          <a:ext cx="1596507" cy="664835"/>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systèmes IHM </a:t>
          </a:r>
        </a:p>
      </dsp:txBody>
      <dsp:txXfrm>
        <a:off x="3752403" y="240698"/>
        <a:ext cx="931672" cy="664835"/>
      </dsp:txXfrm>
    </dsp:sp>
    <dsp:sp modelId="{3DE5B971-854B-4BA8-BEFC-30CA262106E2}">
      <dsp:nvSpPr>
        <dsp:cNvPr id="0" name=""/>
        <dsp:cNvSpPr/>
      </dsp:nvSpPr>
      <dsp:spPr>
        <a:xfrm>
          <a:off x="4847253" y="234636"/>
          <a:ext cx="1692398" cy="676959"/>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fr-FR" sz="11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INTERFACES</a:t>
          </a:r>
          <a:r>
            <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11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GESTUELLES</a:t>
          </a:r>
          <a:endPar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5185733" y="234636"/>
        <a:ext cx="1015439" cy="676959"/>
      </dsp:txXfrm>
    </dsp:sp>
    <dsp:sp modelId="{51209881-7CBD-40A2-85CA-EAFDC81D60DA}">
      <dsp:nvSpPr>
        <dsp:cNvPr id="0" name=""/>
        <dsp:cNvSpPr/>
      </dsp:nvSpPr>
      <dsp:spPr>
        <a:xfrm>
          <a:off x="6370412" y="219259"/>
          <a:ext cx="1878749" cy="707713"/>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du système proposé</a:t>
          </a:r>
        </a:p>
      </dsp:txBody>
      <dsp:txXfrm>
        <a:off x="6724269" y="219259"/>
        <a:ext cx="1171036" cy="707713"/>
      </dsp:txXfrm>
    </dsp:sp>
    <dsp:sp modelId="{8C8F5648-69B2-4728-8757-88891A796975}">
      <dsp:nvSpPr>
        <dsp:cNvPr id="0" name=""/>
        <dsp:cNvSpPr/>
      </dsp:nvSpPr>
      <dsp:spPr>
        <a:xfrm>
          <a:off x="8079921" y="98570"/>
          <a:ext cx="2200067" cy="949090"/>
        </a:xfrm>
        <a:prstGeom prst="chevron">
          <a:avLst/>
        </a:prstGeom>
        <a:gradFill rotWithShape="0">
          <a:gsLst>
            <a:gs pos="0">
              <a:schemeClr val="accent1">
                <a:alpha val="90000"/>
                <a:hueOff val="0"/>
                <a:satOff val="0"/>
                <a:lumOff val="0"/>
                <a:alphaOff val="-33333"/>
                <a:satMod val="103000"/>
                <a:lumMod val="102000"/>
                <a:tint val="94000"/>
              </a:schemeClr>
            </a:gs>
            <a:gs pos="50000">
              <a:schemeClr val="accent1">
                <a:alpha val="90000"/>
                <a:hueOff val="0"/>
                <a:satOff val="0"/>
                <a:lumOff val="0"/>
                <a:alphaOff val="-33333"/>
                <a:satMod val="110000"/>
                <a:lumMod val="100000"/>
                <a:shade val="100000"/>
              </a:schemeClr>
            </a:gs>
            <a:gs pos="100000">
              <a:schemeClr val="accent1">
                <a:alpha val="90000"/>
                <a:hueOff val="0"/>
                <a:satOff val="0"/>
                <a:lumOff val="0"/>
                <a:alphaOff val="-33333"/>
                <a:lumMod val="99000"/>
                <a:satMod val="120000"/>
                <a:shade val="78000"/>
              </a:schemeClr>
            </a:gs>
          </a:gsLst>
          <a:lin ang="5400000" scaled="0"/>
        </a:gradFill>
        <a:ln>
          <a:noFill/>
        </a:ln>
        <a:effectLst>
          <a:glow rad="228600">
            <a:schemeClr val="accent1">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fr-FR" sz="12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Implémentation et résultats pratiques </a:t>
          </a:r>
        </a:p>
      </dsp:txBody>
      <dsp:txXfrm>
        <a:off x="8554466" y="98570"/>
        <a:ext cx="1250977" cy="949090"/>
      </dsp:txXfrm>
    </dsp:sp>
    <dsp:sp modelId="{A3C8A4A7-C3BE-49ED-81D1-1C26A8DC4BF7}">
      <dsp:nvSpPr>
        <dsp:cNvPr id="0" name=""/>
        <dsp:cNvSpPr/>
      </dsp:nvSpPr>
      <dsp:spPr>
        <a:xfrm>
          <a:off x="10110749" y="234636"/>
          <a:ext cx="1692398" cy="676959"/>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et perspectives   </a:t>
          </a:r>
          <a:endParaRPr lang="x-none" sz="1400"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10449229" y="234636"/>
        <a:ext cx="1015439" cy="676959"/>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9BABF-FBBE-4D56-93D4-315D5509099B}">
      <dsp:nvSpPr>
        <dsp:cNvPr id="0" name=""/>
        <dsp:cNvSpPr/>
      </dsp:nvSpPr>
      <dsp:spPr>
        <a:xfrm>
          <a:off x="3051" y="250640"/>
          <a:ext cx="1843379" cy="644950"/>
        </a:xfrm>
        <a:prstGeom prst="chevron">
          <a:avLst/>
        </a:prstGeom>
        <a:solidFill>
          <a:schemeClr val="bg2">
            <a:lumMod val="60000"/>
            <a:lumOff val="40000"/>
          </a:schemeClr>
        </a:solidFill>
        <a:ln>
          <a:solidFill>
            <a:schemeClr val="tx2">
              <a:lumMod val="75000"/>
            </a:schemeClr>
          </a:solid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r" defTabSz="444500">
            <a:lnSpc>
              <a:spcPct val="90000"/>
            </a:lnSpc>
            <a:spcBef>
              <a:spcPct val="0"/>
            </a:spcBef>
            <a:spcAft>
              <a:spcPct val="35000"/>
            </a:spcAft>
            <a:buNone/>
          </a:pPr>
          <a:r>
            <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dsp:txBody>
      <dsp:txXfrm>
        <a:off x="325526" y="250640"/>
        <a:ext cx="1198429" cy="644950"/>
      </dsp:txXfrm>
    </dsp:sp>
    <dsp:sp modelId="{FCA135E9-7F53-4508-A06F-6D2A37C94887}">
      <dsp:nvSpPr>
        <dsp:cNvPr id="0" name=""/>
        <dsp:cNvSpPr/>
      </dsp:nvSpPr>
      <dsp:spPr>
        <a:xfrm>
          <a:off x="1671136" y="222527"/>
          <a:ext cx="1895091" cy="701177"/>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Approches  et problématique</a:t>
          </a:r>
        </a:p>
      </dsp:txBody>
      <dsp:txXfrm>
        <a:off x="2021725" y="222527"/>
        <a:ext cx="1193914" cy="701177"/>
      </dsp:txXfrm>
    </dsp:sp>
    <dsp:sp modelId="{9A3A2F81-57CE-4753-8591-D4F18B308396}">
      <dsp:nvSpPr>
        <dsp:cNvPr id="0" name=""/>
        <dsp:cNvSpPr/>
      </dsp:nvSpPr>
      <dsp:spPr>
        <a:xfrm>
          <a:off x="3390933" y="228806"/>
          <a:ext cx="1653622" cy="688619"/>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systèmes IHM </a:t>
          </a:r>
        </a:p>
      </dsp:txBody>
      <dsp:txXfrm>
        <a:off x="3735243" y="228806"/>
        <a:ext cx="965003" cy="688619"/>
      </dsp:txXfrm>
    </dsp:sp>
    <dsp:sp modelId="{3DE5B971-854B-4BA8-BEFC-30CA262106E2}">
      <dsp:nvSpPr>
        <dsp:cNvPr id="0" name=""/>
        <dsp:cNvSpPr/>
      </dsp:nvSpPr>
      <dsp:spPr>
        <a:xfrm>
          <a:off x="4869261" y="222527"/>
          <a:ext cx="1752944" cy="701177"/>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fr-FR" sz="11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INTERFACES</a:t>
          </a:r>
          <a:r>
            <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11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GESTUELLES</a:t>
          </a:r>
          <a:endPar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5219850" y="222527"/>
        <a:ext cx="1051767" cy="701177"/>
      </dsp:txXfrm>
    </dsp:sp>
    <dsp:sp modelId="{51209881-7CBD-40A2-85CA-EAFDC81D60DA}">
      <dsp:nvSpPr>
        <dsp:cNvPr id="0" name=""/>
        <dsp:cNvSpPr/>
      </dsp:nvSpPr>
      <dsp:spPr>
        <a:xfrm>
          <a:off x="6446911" y="206599"/>
          <a:ext cx="1941281" cy="733032"/>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du système proposé</a:t>
          </a:r>
        </a:p>
      </dsp:txBody>
      <dsp:txXfrm>
        <a:off x="6813427" y="206599"/>
        <a:ext cx="1208249" cy="733032"/>
      </dsp:txXfrm>
    </dsp:sp>
    <dsp:sp modelId="{8C8F5648-69B2-4728-8757-88891A796975}">
      <dsp:nvSpPr>
        <dsp:cNvPr id="0" name=""/>
        <dsp:cNvSpPr/>
      </dsp:nvSpPr>
      <dsp:spPr>
        <a:xfrm>
          <a:off x="8212898" y="118451"/>
          <a:ext cx="2015711" cy="909329"/>
        </a:xfrm>
        <a:prstGeom prst="chevron">
          <a:avLst/>
        </a:prstGeom>
        <a:gradFill rotWithShape="0">
          <a:gsLst>
            <a:gs pos="0">
              <a:schemeClr val="accent1">
                <a:alpha val="90000"/>
                <a:hueOff val="0"/>
                <a:satOff val="0"/>
                <a:lumOff val="0"/>
                <a:alphaOff val="-33333"/>
                <a:satMod val="103000"/>
                <a:lumMod val="102000"/>
                <a:tint val="94000"/>
              </a:schemeClr>
            </a:gs>
            <a:gs pos="50000">
              <a:schemeClr val="accent1">
                <a:alpha val="90000"/>
                <a:hueOff val="0"/>
                <a:satOff val="0"/>
                <a:lumOff val="0"/>
                <a:alphaOff val="-33333"/>
                <a:satMod val="110000"/>
                <a:lumMod val="100000"/>
                <a:shade val="100000"/>
              </a:schemeClr>
            </a:gs>
            <a:gs pos="100000">
              <a:schemeClr val="accent1">
                <a:alpha val="90000"/>
                <a:hueOff val="0"/>
                <a:satOff val="0"/>
                <a:lumOff val="0"/>
                <a:alphaOff val="-33333"/>
                <a:lumMod val="99000"/>
                <a:satMod val="120000"/>
                <a:shade val="78000"/>
              </a:schemeClr>
            </a:gs>
          </a:gsLst>
          <a:lin ang="5400000" scaled="0"/>
        </a:gradFill>
        <a:ln>
          <a:noFill/>
        </a:ln>
        <a:effectLst>
          <a:glow rad="228600">
            <a:schemeClr val="accent1">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fr-FR" sz="12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Implémentation </a:t>
          </a:r>
        </a:p>
        <a:p>
          <a:pPr marL="0" lvl="0" indent="0" algn="ctr" defTabSz="533400">
            <a:lnSpc>
              <a:spcPct val="90000"/>
            </a:lnSpc>
            <a:spcBef>
              <a:spcPct val="0"/>
            </a:spcBef>
            <a:spcAft>
              <a:spcPct val="35000"/>
            </a:spcAft>
            <a:buNone/>
          </a:pPr>
          <a:r>
            <a:rPr lang="fr-FR" sz="12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et résultats pratiques </a:t>
          </a:r>
        </a:p>
      </dsp:txBody>
      <dsp:txXfrm>
        <a:off x="8667563" y="118451"/>
        <a:ext cx="1106382" cy="909329"/>
      </dsp:txXfrm>
    </dsp:sp>
    <dsp:sp modelId="{A3C8A4A7-C3BE-49ED-81D1-1C26A8DC4BF7}">
      <dsp:nvSpPr>
        <dsp:cNvPr id="0" name=""/>
        <dsp:cNvSpPr/>
      </dsp:nvSpPr>
      <dsp:spPr>
        <a:xfrm>
          <a:off x="10053315" y="222527"/>
          <a:ext cx="1752944" cy="701177"/>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et perspectives   </a:t>
          </a:r>
          <a:endParaRPr lang="x-none" sz="1400"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10403904" y="222527"/>
        <a:ext cx="1051767" cy="701177"/>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9BABF-FBBE-4D56-93D4-315D5509099B}">
      <dsp:nvSpPr>
        <dsp:cNvPr id="0" name=""/>
        <dsp:cNvSpPr/>
      </dsp:nvSpPr>
      <dsp:spPr>
        <a:xfrm>
          <a:off x="556" y="262839"/>
          <a:ext cx="1773646" cy="620552"/>
        </a:xfrm>
        <a:prstGeom prst="chevron">
          <a:avLst/>
        </a:prstGeom>
        <a:solidFill>
          <a:schemeClr val="bg2">
            <a:lumMod val="60000"/>
            <a:lumOff val="40000"/>
          </a:schemeClr>
        </a:solidFill>
        <a:ln>
          <a:solidFill>
            <a:schemeClr val="tx2">
              <a:lumMod val="75000"/>
            </a:schemeClr>
          </a:solid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r" defTabSz="444500">
            <a:lnSpc>
              <a:spcPct val="90000"/>
            </a:lnSpc>
            <a:spcBef>
              <a:spcPct val="0"/>
            </a:spcBef>
            <a:spcAft>
              <a:spcPct val="35000"/>
            </a:spcAft>
            <a:buNone/>
          </a:pPr>
          <a:r>
            <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dsp:txBody>
      <dsp:txXfrm>
        <a:off x="310832" y="262839"/>
        <a:ext cx="1153094" cy="620552"/>
      </dsp:txXfrm>
    </dsp:sp>
    <dsp:sp modelId="{FCA135E9-7F53-4508-A06F-6D2A37C94887}">
      <dsp:nvSpPr>
        <dsp:cNvPr id="0" name=""/>
        <dsp:cNvSpPr/>
      </dsp:nvSpPr>
      <dsp:spPr>
        <a:xfrm>
          <a:off x="1605538" y="235789"/>
          <a:ext cx="1991440" cy="674653"/>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 approches et problématique</a:t>
          </a:r>
        </a:p>
      </dsp:txBody>
      <dsp:txXfrm>
        <a:off x="1942865" y="235789"/>
        <a:ext cx="1316787" cy="674653"/>
      </dsp:txXfrm>
    </dsp:sp>
    <dsp:sp modelId="{9A3A2F81-57CE-4753-8591-D4F18B308396}">
      <dsp:nvSpPr>
        <dsp:cNvPr id="0" name=""/>
        <dsp:cNvSpPr/>
      </dsp:nvSpPr>
      <dsp:spPr>
        <a:xfrm>
          <a:off x="3428316" y="241830"/>
          <a:ext cx="1591068" cy="662570"/>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systèmes IHM </a:t>
          </a:r>
        </a:p>
      </dsp:txBody>
      <dsp:txXfrm>
        <a:off x="3759601" y="241830"/>
        <a:ext cx="928498" cy="662570"/>
      </dsp:txXfrm>
    </dsp:sp>
    <dsp:sp modelId="{3DE5B971-854B-4BA8-BEFC-30CA262106E2}">
      <dsp:nvSpPr>
        <dsp:cNvPr id="0" name=""/>
        <dsp:cNvSpPr/>
      </dsp:nvSpPr>
      <dsp:spPr>
        <a:xfrm>
          <a:off x="4850721" y="235789"/>
          <a:ext cx="1686632" cy="674653"/>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fr-FR" sz="11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INTERFACES</a:t>
          </a:r>
          <a:r>
            <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11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GESTUELLES</a:t>
          </a:r>
          <a:endPar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5188048" y="235789"/>
        <a:ext cx="1011979" cy="674653"/>
      </dsp:txXfrm>
    </dsp:sp>
    <dsp:sp modelId="{51209881-7CBD-40A2-85CA-EAFDC81D60DA}">
      <dsp:nvSpPr>
        <dsp:cNvPr id="0" name=""/>
        <dsp:cNvSpPr/>
      </dsp:nvSpPr>
      <dsp:spPr>
        <a:xfrm>
          <a:off x="6368690" y="220464"/>
          <a:ext cx="1867844" cy="705302"/>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du système proposé</a:t>
          </a:r>
        </a:p>
      </dsp:txBody>
      <dsp:txXfrm>
        <a:off x="6721341" y="220464"/>
        <a:ext cx="1162542" cy="705302"/>
      </dsp:txXfrm>
    </dsp:sp>
    <dsp:sp modelId="{8C8F5648-69B2-4728-8757-88891A796975}">
      <dsp:nvSpPr>
        <dsp:cNvPr id="0" name=""/>
        <dsp:cNvSpPr/>
      </dsp:nvSpPr>
      <dsp:spPr>
        <a:xfrm>
          <a:off x="8067872" y="135650"/>
          <a:ext cx="2222914" cy="874930"/>
        </a:xfrm>
        <a:prstGeom prst="chevron">
          <a:avLst/>
        </a:prstGeom>
        <a:gradFill rotWithShape="0">
          <a:gsLst>
            <a:gs pos="0">
              <a:schemeClr val="accent1">
                <a:alpha val="90000"/>
                <a:hueOff val="0"/>
                <a:satOff val="0"/>
                <a:lumOff val="0"/>
                <a:alphaOff val="-33333"/>
                <a:satMod val="103000"/>
                <a:lumMod val="102000"/>
                <a:tint val="94000"/>
              </a:schemeClr>
            </a:gs>
            <a:gs pos="50000">
              <a:schemeClr val="accent1">
                <a:alpha val="90000"/>
                <a:hueOff val="0"/>
                <a:satOff val="0"/>
                <a:lumOff val="0"/>
                <a:alphaOff val="-33333"/>
                <a:satMod val="110000"/>
                <a:lumMod val="100000"/>
                <a:shade val="100000"/>
              </a:schemeClr>
            </a:gs>
            <a:gs pos="100000">
              <a:schemeClr val="accent1">
                <a:alpha val="90000"/>
                <a:hueOff val="0"/>
                <a:satOff val="0"/>
                <a:lumOff val="0"/>
                <a:alphaOff val="-33333"/>
                <a:lumMod val="99000"/>
                <a:satMod val="120000"/>
                <a:shade val="78000"/>
              </a:schemeClr>
            </a:gs>
          </a:gsLst>
          <a:lin ang="5400000" scaled="0"/>
        </a:gradFill>
        <a:ln>
          <a:noFill/>
        </a:ln>
        <a:effectLst>
          <a:glow rad="228600">
            <a:schemeClr val="accent1">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fr-FR" sz="12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Implémentation </a:t>
          </a:r>
        </a:p>
        <a:p>
          <a:pPr marL="0" lvl="0" indent="0" algn="ctr" defTabSz="533400">
            <a:lnSpc>
              <a:spcPct val="90000"/>
            </a:lnSpc>
            <a:spcBef>
              <a:spcPct val="0"/>
            </a:spcBef>
            <a:spcAft>
              <a:spcPct val="35000"/>
            </a:spcAft>
            <a:buNone/>
          </a:pPr>
          <a:r>
            <a:rPr lang="fr-FR" sz="12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et résultats pratiques </a:t>
          </a:r>
        </a:p>
      </dsp:txBody>
      <dsp:txXfrm>
        <a:off x="8505337" y="135650"/>
        <a:ext cx="1347984" cy="874930"/>
      </dsp:txXfrm>
    </dsp:sp>
    <dsp:sp modelId="{A3C8A4A7-C3BE-49ED-81D1-1C26A8DC4BF7}">
      <dsp:nvSpPr>
        <dsp:cNvPr id="0" name=""/>
        <dsp:cNvSpPr/>
      </dsp:nvSpPr>
      <dsp:spPr>
        <a:xfrm>
          <a:off x="10122123" y="235789"/>
          <a:ext cx="1686632" cy="674653"/>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et perspectives   </a:t>
          </a:r>
          <a:endParaRPr lang="x-none" sz="1400"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10459450" y="235789"/>
        <a:ext cx="1011979" cy="674653"/>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9BABF-FBBE-4D56-93D4-315D5509099B}">
      <dsp:nvSpPr>
        <dsp:cNvPr id="0" name=""/>
        <dsp:cNvSpPr/>
      </dsp:nvSpPr>
      <dsp:spPr>
        <a:xfrm>
          <a:off x="556" y="262839"/>
          <a:ext cx="1773646" cy="620552"/>
        </a:xfrm>
        <a:prstGeom prst="chevron">
          <a:avLst/>
        </a:prstGeom>
        <a:solidFill>
          <a:schemeClr val="bg2">
            <a:lumMod val="60000"/>
            <a:lumOff val="40000"/>
          </a:schemeClr>
        </a:solidFill>
        <a:ln>
          <a:solidFill>
            <a:schemeClr val="tx2">
              <a:lumMod val="75000"/>
            </a:schemeClr>
          </a:solid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r" defTabSz="444500">
            <a:lnSpc>
              <a:spcPct val="90000"/>
            </a:lnSpc>
            <a:spcBef>
              <a:spcPct val="0"/>
            </a:spcBef>
            <a:spcAft>
              <a:spcPct val="35000"/>
            </a:spcAft>
            <a:buNone/>
          </a:pPr>
          <a:r>
            <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dsp:txBody>
      <dsp:txXfrm>
        <a:off x="310832" y="262839"/>
        <a:ext cx="1153094" cy="620552"/>
      </dsp:txXfrm>
    </dsp:sp>
    <dsp:sp modelId="{FCA135E9-7F53-4508-A06F-6D2A37C94887}">
      <dsp:nvSpPr>
        <dsp:cNvPr id="0" name=""/>
        <dsp:cNvSpPr/>
      </dsp:nvSpPr>
      <dsp:spPr>
        <a:xfrm>
          <a:off x="1605538" y="235789"/>
          <a:ext cx="1991440" cy="674653"/>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 approches et problématique</a:t>
          </a:r>
        </a:p>
      </dsp:txBody>
      <dsp:txXfrm>
        <a:off x="1942865" y="235789"/>
        <a:ext cx="1316787" cy="674653"/>
      </dsp:txXfrm>
    </dsp:sp>
    <dsp:sp modelId="{9A3A2F81-57CE-4753-8591-D4F18B308396}">
      <dsp:nvSpPr>
        <dsp:cNvPr id="0" name=""/>
        <dsp:cNvSpPr/>
      </dsp:nvSpPr>
      <dsp:spPr>
        <a:xfrm>
          <a:off x="3428316" y="241830"/>
          <a:ext cx="1591068" cy="662570"/>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systèmes IHM </a:t>
          </a:r>
        </a:p>
      </dsp:txBody>
      <dsp:txXfrm>
        <a:off x="3759601" y="241830"/>
        <a:ext cx="928498" cy="662570"/>
      </dsp:txXfrm>
    </dsp:sp>
    <dsp:sp modelId="{3DE5B971-854B-4BA8-BEFC-30CA262106E2}">
      <dsp:nvSpPr>
        <dsp:cNvPr id="0" name=""/>
        <dsp:cNvSpPr/>
      </dsp:nvSpPr>
      <dsp:spPr>
        <a:xfrm>
          <a:off x="4850721" y="235789"/>
          <a:ext cx="1686632" cy="674653"/>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fr-FR" sz="11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INTERFACES</a:t>
          </a:r>
          <a:r>
            <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11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GESTUELLES</a:t>
          </a:r>
          <a:endPar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5188048" y="235789"/>
        <a:ext cx="1011979" cy="674653"/>
      </dsp:txXfrm>
    </dsp:sp>
    <dsp:sp modelId="{51209881-7CBD-40A2-85CA-EAFDC81D60DA}">
      <dsp:nvSpPr>
        <dsp:cNvPr id="0" name=""/>
        <dsp:cNvSpPr/>
      </dsp:nvSpPr>
      <dsp:spPr>
        <a:xfrm>
          <a:off x="6368690" y="220464"/>
          <a:ext cx="1867844" cy="705302"/>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du système proposé</a:t>
          </a:r>
        </a:p>
      </dsp:txBody>
      <dsp:txXfrm>
        <a:off x="6721341" y="220464"/>
        <a:ext cx="1162542" cy="705302"/>
      </dsp:txXfrm>
    </dsp:sp>
    <dsp:sp modelId="{8C8F5648-69B2-4728-8757-88891A796975}">
      <dsp:nvSpPr>
        <dsp:cNvPr id="0" name=""/>
        <dsp:cNvSpPr/>
      </dsp:nvSpPr>
      <dsp:spPr>
        <a:xfrm>
          <a:off x="8067872" y="135650"/>
          <a:ext cx="2222914" cy="874930"/>
        </a:xfrm>
        <a:prstGeom prst="chevron">
          <a:avLst/>
        </a:prstGeom>
        <a:gradFill rotWithShape="0">
          <a:gsLst>
            <a:gs pos="0">
              <a:schemeClr val="accent1">
                <a:alpha val="90000"/>
                <a:hueOff val="0"/>
                <a:satOff val="0"/>
                <a:lumOff val="0"/>
                <a:alphaOff val="-33333"/>
                <a:satMod val="103000"/>
                <a:lumMod val="102000"/>
                <a:tint val="94000"/>
              </a:schemeClr>
            </a:gs>
            <a:gs pos="50000">
              <a:schemeClr val="accent1">
                <a:alpha val="90000"/>
                <a:hueOff val="0"/>
                <a:satOff val="0"/>
                <a:lumOff val="0"/>
                <a:alphaOff val="-33333"/>
                <a:satMod val="110000"/>
                <a:lumMod val="100000"/>
                <a:shade val="100000"/>
              </a:schemeClr>
            </a:gs>
            <a:gs pos="100000">
              <a:schemeClr val="accent1">
                <a:alpha val="90000"/>
                <a:hueOff val="0"/>
                <a:satOff val="0"/>
                <a:lumOff val="0"/>
                <a:alphaOff val="-33333"/>
                <a:lumMod val="99000"/>
                <a:satMod val="120000"/>
                <a:shade val="78000"/>
              </a:schemeClr>
            </a:gs>
          </a:gsLst>
          <a:lin ang="5400000" scaled="0"/>
        </a:gradFill>
        <a:ln>
          <a:noFill/>
        </a:ln>
        <a:effectLst>
          <a:glow rad="228600">
            <a:schemeClr val="accent1">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fr-FR" sz="12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Implémentation </a:t>
          </a:r>
        </a:p>
        <a:p>
          <a:pPr marL="0" lvl="0" indent="0" algn="ctr" defTabSz="533400">
            <a:lnSpc>
              <a:spcPct val="90000"/>
            </a:lnSpc>
            <a:spcBef>
              <a:spcPct val="0"/>
            </a:spcBef>
            <a:spcAft>
              <a:spcPct val="35000"/>
            </a:spcAft>
            <a:buNone/>
          </a:pPr>
          <a:r>
            <a:rPr lang="fr-FR" sz="12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et résultats pratiques </a:t>
          </a:r>
        </a:p>
      </dsp:txBody>
      <dsp:txXfrm>
        <a:off x="8505337" y="135650"/>
        <a:ext cx="1347984" cy="874930"/>
      </dsp:txXfrm>
    </dsp:sp>
    <dsp:sp modelId="{A3C8A4A7-C3BE-49ED-81D1-1C26A8DC4BF7}">
      <dsp:nvSpPr>
        <dsp:cNvPr id="0" name=""/>
        <dsp:cNvSpPr/>
      </dsp:nvSpPr>
      <dsp:spPr>
        <a:xfrm>
          <a:off x="10122123" y="235789"/>
          <a:ext cx="1686632" cy="674653"/>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et perspectives   </a:t>
          </a:r>
          <a:endParaRPr lang="x-none" sz="1400"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10459450" y="235789"/>
        <a:ext cx="1011979" cy="674653"/>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9BABF-FBBE-4D56-93D4-315D5509099B}">
      <dsp:nvSpPr>
        <dsp:cNvPr id="0" name=""/>
        <dsp:cNvSpPr/>
      </dsp:nvSpPr>
      <dsp:spPr>
        <a:xfrm>
          <a:off x="8220" y="270795"/>
          <a:ext cx="1728167" cy="604641"/>
        </a:xfrm>
        <a:prstGeom prst="chevron">
          <a:avLst/>
        </a:prstGeom>
        <a:solidFill>
          <a:schemeClr val="bg2">
            <a:lumMod val="60000"/>
            <a:lumOff val="40000"/>
          </a:schemeClr>
        </a:solidFill>
        <a:ln>
          <a:solidFill>
            <a:schemeClr val="tx2">
              <a:lumMod val="75000"/>
            </a:schemeClr>
          </a:solid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r" defTabSz="444500">
            <a:lnSpc>
              <a:spcPct val="90000"/>
            </a:lnSpc>
            <a:spcBef>
              <a:spcPct val="0"/>
            </a:spcBef>
            <a:spcAft>
              <a:spcPct val="35000"/>
            </a:spcAft>
            <a:buNone/>
          </a:pPr>
          <a:r>
            <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dsp:txBody>
      <dsp:txXfrm>
        <a:off x="310541" y="270795"/>
        <a:ext cx="1123526" cy="604641"/>
      </dsp:txXfrm>
    </dsp:sp>
    <dsp:sp modelId="{FCA135E9-7F53-4508-A06F-6D2A37C94887}">
      <dsp:nvSpPr>
        <dsp:cNvPr id="0" name=""/>
        <dsp:cNvSpPr/>
      </dsp:nvSpPr>
      <dsp:spPr>
        <a:xfrm>
          <a:off x="1572050" y="225658"/>
          <a:ext cx="1854067" cy="694915"/>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 approches et problématique</a:t>
          </a:r>
        </a:p>
      </dsp:txBody>
      <dsp:txXfrm>
        <a:off x="1919508" y="225658"/>
        <a:ext cx="1159152" cy="694915"/>
      </dsp:txXfrm>
    </dsp:sp>
    <dsp:sp modelId="{9A3A2F81-57CE-4753-8591-D4F18B308396}">
      <dsp:nvSpPr>
        <dsp:cNvPr id="0" name=""/>
        <dsp:cNvSpPr/>
      </dsp:nvSpPr>
      <dsp:spPr>
        <a:xfrm>
          <a:off x="3261779" y="250325"/>
          <a:ext cx="1550271" cy="645581"/>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systèmes IHM </a:t>
          </a:r>
        </a:p>
      </dsp:txBody>
      <dsp:txXfrm>
        <a:off x="3584570" y="250325"/>
        <a:ext cx="904690" cy="645581"/>
      </dsp:txXfrm>
    </dsp:sp>
    <dsp:sp modelId="{3DE5B971-854B-4BA8-BEFC-30CA262106E2}">
      <dsp:nvSpPr>
        <dsp:cNvPr id="0" name=""/>
        <dsp:cNvSpPr/>
      </dsp:nvSpPr>
      <dsp:spPr>
        <a:xfrm>
          <a:off x="4647712" y="244438"/>
          <a:ext cx="1643385" cy="657354"/>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fr-FR" sz="11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INTERFACES</a:t>
          </a:r>
          <a:r>
            <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11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GESTUELLES</a:t>
          </a:r>
          <a:endPar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4976389" y="244438"/>
        <a:ext cx="986031" cy="657354"/>
      </dsp:txXfrm>
    </dsp:sp>
    <dsp:sp modelId="{51209881-7CBD-40A2-85CA-EAFDC81D60DA}">
      <dsp:nvSpPr>
        <dsp:cNvPr id="0" name=""/>
        <dsp:cNvSpPr/>
      </dsp:nvSpPr>
      <dsp:spPr>
        <a:xfrm>
          <a:off x="6126759" y="244438"/>
          <a:ext cx="1889384" cy="657354"/>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du système proposé</a:t>
          </a:r>
        </a:p>
      </dsp:txBody>
      <dsp:txXfrm>
        <a:off x="6455436" y="244438"/>
        <a:ext cx="1232030" cy="657354"/>
      </dsp:txXfrm>
    </dsp:sp>
    <dsp:sp modelId="{8C8F5648-69B2-4728-8757-88891A796975}">
      <dsp:nvSpPr>
        <dsp:cNvPr id="0" name=""/>
        <dsp:cNvSpPr/>
      </dsp:nvSpPr>
      <dsp:spPr>
        <a:xfrm>
          <a:off x="7851805" y="244438"/>
          <a:ext cx="1940789" cy="657354"/>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fr-FR" sz="12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Implémentation et résultats pratiques </a:t>
          </a:r>
        </a:p>
      </dsp:txBody>
      <dsp:txXfrm>
        <a:off x="8180482" y="244438"/>
        <a:ext cx="1283435" cy="657354"/>
      </dsp:txXfrm>
    </dsp:sp>
    <dsp:sp modelId="{A3C8A4A7-C3BE-49ED-81D1-1C26A8DC4BF7}">
      <dsp:nvSpPr>
        <dsp:cNvPr id="0" name=""/>
        <dsp:cNvSpPr/>
      </dsp:nvSpPr>
      <dsp:spPr>
        <a:xfrm>
          <a:off x="9628255" y="79137"/>
          <a:ext cx="2172835" cy="987957"/>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a:glow rad="228600">
            <a:schemeClr val="accent1">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et perspectives   </a:t>
          </a:r>
          <a:endParaRPr lang="x-none" sz="1400"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10122234" y="79137"/>
        <a:ext cx="1184878" cy="987957"/>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9BABF-FBBE-4D56-93D4-315D5509099B}">
      <dsp:nvSpPr>
        <dsp:cNvPr id="0" name=""/>
        <dsp:cNvSpPr/>
      </dsp:nvSpPr>
      <dsp:spPr>
        <a:xfrm>
          <a:off x="6270" y="271325"/>
          <a:ext cx="1725136" cy="603580"/>
        </a:xfrm>
        <a:prstGeom prst="chevron">
          <a:avLst/>
        </a:prstGeom>
        <a:solidFill>
          <a:schemeClr val="bg2">
            <a:lumMod val="60000"/>
            <a:lumOff val="40000"/>
          </a:schemeClr>
        </a:solidFill>
        <a:ln>
          <a:solidFill>
            <a:schemeClr val="tx2">
              <a:lumMod val="75000"/>
            </a:schemeClr>
          </a:solid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r" defTabSz="444500">
            <a:lnSpc>
              <a:spcPct val="90000"/>
            </a:lnSpc>
            <a:spcBef>
              <a:spcPct val="0"/>
            </a:spcBef>
            <a:spcAft>
              <a:spcPct val="35000"/>
            </a:spcAft>
            <a:buNone/>
          </a:pPr>
          <a:r>
            <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dsp:txBody>
      <dsp:txXfrm>
        <a:off x="308060" y="271325"/>
        <a:ext cx="1121556" cy="603580"/>
      </dsp:txXfrm>
    </dsp:sp>
    <dsp:sp modelId="{FCA135E9-7F53-4508-A06F-6D2A37C94887}">
      <dsp:nvSpPr>
        <dsp:cNvPr id="0" name=""/>
        <dsp:cNvSpPr/>
      </dsp:nvSpPr>
      <dsp:spPr>
        <a:xfrm>
          <a:off x="1567355" y="245494"/>
          <a:ext cx="1860740" cy="655242"/>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 approches et problématique</a:t>
          </a:r>
        </a:p>
      </dsp:txBody>
      <dsp:txXfrm>
        <a:off x="1894976" y="245494"/>
        <a:ext cx="1205498" cy="655242"/>
      </dsp:txXfrm>
    </dsp:sp>
    <dsp:sp modelId="{9A3A2F81-57CE-4753-8591-D4F18B308396}">
      <dsp:nvSpPr>
        <dsp:cNvPr id="0" name=""/>
        <dsp:cNvSpPr/>
      </dsp:nvSpPr>
      <dsp:spPr>
        <a:xfrm>
          <a:off x="3235148" y="250379"/>
          <a:ext cx="1547551" cy="644448"/>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systèmes IHM </a:t>
          </a:r>
        </a:p>
      </dsp:txBody>
      <dsp:txXfrm>
        <a:off x="3557372" y="250379"/>
        <a:ext cx="903103" cy="644448"/>
      </dsp:txXfrm>
    </dsp:sp>
    <dsp:sp modelId="{3DE5B971-854B-4BA8-BEFC-30CA262106E2}">
      <dsp:nvSpPr>
        <dsp:cNvPr id="0" name=""/>
        <dsp:cNvSpPr/>
      </dsp:nvSpPr>
      <dsp:spPr>
        <a:xfrm>
          <a:off x="4647547" y="245015"/>
          <a:ext cx="1640502" cy="656201"/>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fr-FR" sz="11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INTERFACES</a:t>
          </a:r>
          <a:r>
            <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11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GESTUELLES</a:t>
          </a:r>
          <a:endPar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4975648" y="245015"/>
        <a:ext cx="984301" cy="656201"/>
      </dsp:txXfrm>
    </dsp:sp>
    <dsp:sp modelId="{51209881-7CBD-40A2-85CA-EAFDC81D60DA}">
      <dsp:nvSpPr>
        <dsp:cNvPr id="0" name=""/>
        <dsp:cNvSpPr/>
      </dsp:nvSpPr>
      <dsp:spPr>
        <a:xfrm>
          <a:off x="6123999" y="245015"/>
          <a:ext cx="1881311" cy="656201"/>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du système proposé</a:t>
          </a:r>
        </a:p>
      </dsp:txBody>
      <dsp:txXfrm>
        <a:off x="6452100" y="245015"/>
        <a:ext cx="1225110" cy="656201"/>
      </dsp:txXfrm>
    </dsp:sp>
    <dsp:sp modelId="{8C8F5648-69B2-4728-8757-88891A796975}">
      <dsp:nvSpPr>
        <dsp:cNvPr id="0" name=""/>
        <dsp:cNvSpPr/>
      </dsp:nvSpPr>
      <dsp:spPr>
        <a:xfrm>
          <a:off x="7841261" y="245015"/>
          <a:ext cx="1950869" cy="656201"/>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fr-FR" sz="12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Implémentation et résultats pratiques </a:t>
          </a:r>
        </a:p>
      </dsp:txBody>
      <dsp:txXfrm>
        <a:off x="8169362" y="245015"/>
        <a:ext cx="1294668" cy="656201"/>
      </dsp:txXfrm>
    </dsp:sp>
    <dsp:sp modelId="{A3C8A4A7-C3BE-49ED-81D1-1C26A8DC4BF7}">
      <dsp:nvSpPr>
        <dsp:cNvPr id="0" name=""/>
        <dsp:cNvSpPr/>
      </dsp:nvSpPr>
      <dsp:spPr>
        <a:xfrm>
          <a:off x="9628080" y="80003"/>
          <a:ext cx="2174961" cy="986224"/>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a:glow rad="228600">
            <a:schemeClr val="accent1">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et perspectives   </a:t>
          </a:r>
          <a:endParaRPr lang="x-none" sz="1400"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10121192" y="80003"/>
        <a:ext cx="1188737" cy="9862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BCB62E-2928-4950-8691-51E5827C3F67}">
      <dsp:nvSpPr>
        <dsp:cNvPr id="0" name=""/>
        <dsp:cNvSpPr/>
      </dsp:nvSpPr>
      <dsp:spPr>
        <a:xfrm>
          <a:off x="0" y="1578"/>
          <a:ext cx="941976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7420AD-421E-4C17-93D5-48A278E82476}">
      <dsp:nvSpPr>
        <dsp:cNvPr id="0" name=""/>
        <dsp:cNvSpPr/>
      </dsp:nvSpPr>
      <dsp:spPr>
        <a:xfrm>
          <a:off x="0" y="1578"/>
          <a:ext cx="9419766" cy="891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fr-FR" sz="2800" b="1" kern="1200" dirty="0">
              <a:latin typeface="Times New Roman" panose="02020603050405020304" pitchFamily="18" charset="0"/>
              <a:cs typeface="Times New Roman" panose="02020603050405020304" pitchFamily="18" charset="0"/>
            </a:rPr>
            <a:t>Le but</a:t>
          </a:r>
          <a:endParaRPr lang="x-none" sz="2800" b="1" kern="1200" dirty="0">
            <a:latin typeface="Times New Roman" panose="02020603050405020304" pitchFamily="18" charset="0"/>
            <a:cs typeface="Times New Roman" panose="02020603050405020304" pitchFamily="18" charset="0"/>
          </a:endParaRPr>
        </a:p>
      </dsp:txBody>
      <dsp:txXfrm>
        <a:off x="0" y="1578"/>
        <a:ext cx="9419766" cy="891691"/>
      </dsp:txXfrm>
    </dsp:sp>
    <dsp:sp modelId="{CE12425D-5BFE-47B4-9E7A-B11DD7447F05}">
      <dsp:nvSpPr>
        <dsp:cNvPr id="0" name=""/>
        <dsp:cNvSpPr/>
      </dsp:nvSpPr>
      <dsp:spPr>
        <a:xfrm>
          <a:off x="0" y="893269"/>
          <a:ext cx="941976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DBCC3C-4676-48B7-AF5B-21AA5E16CD5F}">
      <dsp:nvSpPr>
        <dsp:cNvPr id="0" name=""/>
        <dsp:cNvSpPr/>
      </dsp:nvSpPr>
      <dsp:spPr>
        <a:xfrm>
          <a:off x="0" y="1017074"/>
          <a:ext cx="9419766" cy="1137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fr-FR" sz="2800" b="1" u="none" kern="1200" dirty="0">
              <a:latin typeface="Times New Roman" panose="02020603050405020304" pitchFamily="18" charset="0"/>
              <a:cs typeface="Times New Roman" panose="02020603050405020304" pitchFamily="18" charset="0"/>
            </a:rPr>
            <a:t>Les approches pour la reconnaissance des gestes de la main </a:t>
          </a:r>
          <a:endParaRPr lang="x-none" sz="2800" b="1" u="none" kern="1200" dirty="0">
            <a:latin typeface="Times New Roman" panose="02020603050405020304" pitchFamily="18" charset="0"/>
            <a:cs typeface="Times New Roman" panose="02020603050405020304" pitchFamily="18" charset="0"/>
          </a:endParaRPr>
        </a:p>
      </dsp:txBody>
      <dsp:txXfrm>
        <a:off x="0" y="1017074"/>
        <a:ext cx="9419766" cy="1137912"/>
      </dsp:txXfrm>
    </dsp:sp>
    <dsp:sp modelId="{FD0B92E2-A8AA-4426-90DB-DA29154C87A2}">
      <dsp:nvSpPr>
        <dsp:cNvPr id="0" name=""/>
        <dsp:cNvSpPr/>
      </dsp:nvSpPr>
      <dsp:spPr>
        <a:xfrm>
          <a:off x="0" y="2031182"/>
          <a:ext cx="941976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FC46AE-200C-4B06-8D06-818C48D6714F}">
      <dsp:nvSpPr>
        <dsp:cNvPr id="0" name=""/>
        <dsp:cNvSpPr/>
      </dsp:nvSpPr>
      <dsp:spPr>
        <a:xfrm>
          <a:off x="0" y="2031182"/>
          <a:ext cx="9419766" cy="1137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fr-FR" sz="2800" b="1" u="none" kern="1200" dirty="0">
              <a:latin typeface="Times New Roman" panose="02020603050405020304" pitchFamily="18" charset="0"/>
              <a:cs typeface="Times New Roman" panose="02020603050405020304" pitchFamily="18" charset="0"/>
            </a:rPr>
            <a:t>Les problèmes  à résoudre</a:t>
          </a:r>
          <a:endParaRPr lang="x-none" sz="2800" b="1" u="none" kern="1200" dirty="0">
            <a:latin typeface="Times New Roman" panose="02020603050405020304" pitchFamily="18" charset="0"/>
            <a:cs typeface="Times New Roman" panose="02020603050405020304" pitchFamily="18" charset="0"/>
          </a:endParaRPr>
        </a:p>
      </dsp:txBody>
      <dsp:txXfrm>
        <a:off x="0" y="2031182"/>
        <a:ext cx="9419766" cy="113791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9BABF-FBBE-4D56-93D4-315D5509099B}">
      <dsp:nvSpPr>
        <dsp:cNvPr id="0" name=""/>
        <dsp:cNvSpPr/>
      </dsp:nvSpPr>
      <dsp:spPr>
        <a:xfrm>
          <a:off x="6557" y="253823"/>
          <a:ext cx="1825187" cy="638585"/>
        </a:xfrm>
        <a:prstGeom prst="chevron">
          <a:avLst/>
        </a:prstGeom>
        <a:solidFill>
          <a:schemeClr val="bg2">
            <a:lumMod val="60000"/>
            <a:lumOff val="40000"/>
          </a:schemeClr>
        </a:solidFill>
        <a:ln>
          <a:solidFill>
            <a:schemeClr val="tx2">
              <a:lumMod val="75000"/>
            </a:schemeClr>
          </a:solid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r" defTabSz="444500">
            <a:lnSpc>
              <a:spcPct val="90000"/>
            </a:lnSpc>
            <a:spcBef>
              <a:spcPct val="0"/>
            </a:spcBef>
            <a:spcAft>
              <a:spcPct val="35000"/>
            </a:spcAft>
            <a:buNone/>
          </a:pPr>
          <a:r>
            <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dsp:txBody>
      <dsp:txXfrm>
        <a:off x="325850" y="253823"/>
        <a:ext cx="1186602" cy="638585"/>
      </dsp:txXfrm>
    </dsp:sp>
    <dsp:sp modelId="{FCA135E9-7F53-4508-A06F-6D2A37C94887}">
      <dsp:nvSpPr>
        <dsp:cNvPr id="0" name=""/>
        <dsp:cNvSpPr/>
      </dsp:nvSpPr>
      <dsp:spPr>
        <a:xfrm>
          <a:off x="1658181" y="82650"/>
          <a:ext cx="2218988" cy="980931"/>
        </a:xfrm>
        <a:prstGeom prst="chevron">
          <a:avLst/>
        </a:prstGeom>
        <a:gradFill rotWithShape="0">
          <a:gsLst>
            <a:gs pos="0">
              <a:schemeClr val="accent1">
                <a:alpha val="90000"/>
                <a:hueOff val="0"/>
                <a:satOff val="0"/>
                <a:lumOff val="0"/>
                <a:alphaOff val="-6667"/>
                <a:satMod val="103000"/>
                <a:lumMod val="102000"/>
                <a:tint val="94000"/>
              </a:schemeClr>
            </a:gs>
            <a:gs pos="50000">
              <a:schemeClr val="accent1">
                <a:alpha val="90000"/>
                <a:hueOff val="0"/>
                <a:satOff val="0"/>
                <a:lumOff val="0"/>
                <a:alphaOff val="-6667"/>
                <a:satMod val="110000"/>
                <a:lumMod val="100000"/>
                <a:shade val="100000"/>
              </a:schemeClr>
            </a:gs>
            <a:gs pos="100000">
              <a:schemeClr val="accent1">
                <a:alpha val="90000"/>
                <a:hueOff val="0"/>
                <a:satOff val="0"/>
                <a:lumOff val="0"/>
                <a:alphaOff val="-6667"/>
                <a:lumMod val="99000"/>
                <a:satMod val="120000"/>
                <a:shade val="78000"/>
              </a:schemeClr>
            </a:gs>
          </a:gsLst>
          <a:lin ang="5400000" scaled="0"/>
        </a:gradFill>
        <a:ln>
          <a:noFill/>
        </a:ln>
        <a:effectLst>
          <a:glow rad="228600">
            <a:schemeClr val="accent1">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 approches et problématique</a:t>
          </a:r>
        </a:p>
      </dsp:txBody>
      <dsp:txXfrm>
        <a:off x="2148647" y="82650"/>
        <a:ext cx="1238057" cy="980931"/>
      </dsp:txXfrm>
    </dsp:sp>
    <dsp:sp modelId="{9A3A2F81-57CE-4753-8591-D4F18B308396}">
      <dsp:nvSpPr>
        <dsp:cNvPr id="0" name=""/>
        <dsp:cNvSpPr/>
      </dsp:nvSpPr>
      <dsp:spPr>
        <a:xfrm>
          <a:off x="3703605" y="232203"/>
          <a:ext cx="1637304" cy="681824"/>
        </a:xfrm>
        <a:prstGeom prst="chevron">
          <a:avLst/>
        </a:prstGeom>
        <a:gradFill rotWithShape="0">
          <a:gsLst>
            <a:gs pos="0">
              <a:schemeClr val="accent1">
                <a:alpha val="90000"/>
                <a:hueOff val="0"/>
                <a:satOff val="0"/>
                <a:lumOff val="0"/>
                <a:alphaOff val="-13333"/>
                <a:satMod val="103000"/>
                <a:lumMod val="102000"/>
                <a:tint val="94000"/>
              </a:schemeClr>
            </a:gs>
            <a:gs pos="50000">
              <a:schemeClr val="accent1">
                <a:alpha val="90000"/>
                <a:hueOff val="0"/>
                <a:satOff val="0"/>
                <a:lumOff val="0"/>
                <a:alphaOff val="-13333"/>
                <a:satMod val="110000"/>
                <a:lumMod val="100000"/>
                <a:shade val="100000"/>
              </a:schemeClr>
            </a:gs>
            <a:gs pos="100000">
              <a:schemeClr val="accent1">
                <a:alpha val="90000"/>
                <a:hueOff val="0"/>
                <a:satOff val="0"/>
                <a:lumOff val="0"/>
                <a:alphaOff val="-13333"/>
                <a:lumMod val="99000"/>
                <a:satMod val="120000"/>
                <a:shade val="78000"/>
              </a:schemeClr>
            </a:gs>
          </a:gsLst>
          <a:lin ang="5400000" scaled="0"/>
        </a:gra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systèmes IHM </a:t>
          </a:r>
        </a:p>
      </dsp:txBody>
      <dsp:txXfrm>
        <a:off x="4044517" y="232203"/>
        <a:ext cx="955480" cy="681824"/>
      </dsp:txXfrm>
    </dsp:sp>
    <dsp:sp modelId="{3DE5B971-854B-4BA8-BEFC-30CA262106E2}">
      <dsp:nvSpPr>
        <dsp:cNvPr id="0" name=""/>
        <dsp:cNvSpPr/>
      </dsp:nvSpPr>
      <dsp:spPr>
        <a:xfrm>
          <a:off x="5167344" y="225986"/>
          <a:ext cx="1735645" cy="694258"/>
        </a:xfrm>
        <a:prstGeom prst="chevron">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fr-FR" sz="11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INTERFACES</a:t>
          </a:r>
          <a:r>
            <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11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GESTUELLES</a:t>
          </a:r>
          <a:endPar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5514473" y="225986"/>
        <a:ext cx="1041387" cy="694258"/>
      </dsp:txXfrm>
    </dsp:sp>
    <dsp:sp modelId="{51209881-7CBD-40A2-85CA-EAFDC81D60DA}">
      <dsp:nvSpPr>
        <dsp:cNvPr id="0" name=""/>
        <dsp:cNvSpPr/>
      </dsp:nvSpPr>
      <dsp:spPr>
        <a:xfrm>
          <a:off x="6729426" y="225986"/>
          <a:ext cx="1735645" cy="694258"/>
        </a:xfrm>
        <a:prstGeom prst="chevron">
          <a:avLst/>
        </a:prstGeom>
        <a:gradFill rotWithShape="0">
          <a:gsLst>
            <a:gs pos="0">
              <a:schemeClr val="accent1">
                <a:alpha val="90000"/>
                <a:hueOff val="0"/>
                <a:satOff val="0"/>
                <a:lumOff val="0"/>
                <a:alphaOff val="-26667"/>
                <a:satMod val="103000"/>
                <a:lumMod val="102000"/>
                <a:tint val="94000"/>
              </a:schemeClr>
            </a:gs>
            <a:gs pos="50000">
              <a:schemeClr val="accent1">
                <a:alpha val="90000"/>
                <a:hueOff val="0"/>
                <a:satOff val="0"/>
                <a:lumOff val="0"/>
                <a:alphaOff val="-26667"/>
                <a:satMod val="110000"/>
                <a:lumMod val="100000"/>
                <a:shade val="100000"/>
              </a:schemeClr>
            </a:gs>
            <a:gs pos="100000">
              <a:schemeClr val="accent1">
                <a:alpha val="90000"/>
                <a:hueOff val="0"/>
                <a:satOff val="0"/>
                <a:lumOff val="0"/>
                <a:alphaOff val="-26667"/>
                <a:lumMod val="99000"/>
                <a:satMod val="120000"/>
                <a:shade val="78000"/>
              </a:schemeClr>
            </a:gs>
          </a:gsLst>
          <a:lin ang="5400000" scaled="0"/>
        </a:gra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du système proposé</a:t>
          </a:r>
        </a:p>
      </dsp:txBody>
      <dsp:txXfrm>
        <a:off x="7076555" y="225986"/>
        <a:ext cx="1041387" cy="694258"/>
      </dsp:txXfrm>
    </dsp:sp>
    <dsp:sp modelId="{8C8F5648-69B2-4728-8757-88891A796975}">
      <dsp:nvSpPr>
        <dsp:cNvPr id="0" name=""/>
        <dsp:cNvSpPr/>
      </dsp:nvSpPr>
      <dsp:spPr>
        <a:xfrm>
          <a:off x="8291507" y="225986"/>
          <a:ext cx="1949165" cy="694258"/>
        </a:xfrm>
        <a:prstGeom prst="chevron">
          <a:avLst/>
        </a:prstGeom>
        <a:gradFill rotWithShape="0">
          <a:gsLst>
            <a:gs pos="0">
              <a:schemeClr val="accent1">
                <a:alpha val="90000"/>
                <a:hueOff val="0"/>
                <a:satOff val="0"/>
                <a:lumOff val="0"/>
                <a:alphaOff val="-33333"/>
                <a:satMod val="103000"/>
                <a:lumMod val="102000"/>
                <a:tint val="94000"/>
              </a:schemeClr>
            </a:gs>
            <a:gs pos="50000">
              <a:schemeClr val="accent1">
                <a:alpha val="90000"/>
                <a:hueOff val="0"/>
                <a:satOff val="0"/>
                <a:lumOff val="0"/>
                <a:alphaOff val="-33333"/>
                <a:satMod val="110000"/>
                <a:lumMod val="100000"/>
                <a:shade val="100000"/>
              </a:schemeClr>
            </a:gs>
            <a:gs pos="100000">
              <a:schemeClr val="accent1">
                <a:alpha val="90000"/>
                <a:hueOff val="0"/>
                <a:satOff val="0"/>
                <a:lumOff val="0"/>
                <a:alphaOff val="-33333"/>
                <a:lumMod val="99000"/>
                <a:satMod val="120000"/>
                <a:shade val="78000"/>
              </a:schemeClr>
            </a:gs>
          </a:gsLst>
          <a:lin ang="5400000" scaled="0"/>
        </a:gra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fr-FR" sz="12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Implémentation et résultats pratiques</a:t>
          </a:r>
        </a:p>
      </dsp:txBody>
      <dsp:txXfrm>
        <a:off x="8638636" y="225986"/>
        <a:ext cx="1254907" cy="694258"/>
      </dsp:txXfrm>
    </dsp:sp>
    <dsp:sp modelId="{A3C8A4A7-C3BE-49ED-81D1-1C26A8DC4BF7}">
      <dsp:nvSpPr>
        <dsp:cNvPr id="0" name=""/>
        <dsp:cNvSpPr/>
      </dsp:nvSpPr>
      <dsp:spPr>
        <a:xfrm>
          <a:off x="10067108" y="225986"/>
          <a:ext cx="1735645" cy="694258"/>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et perspectives   </a:t>
          </a:r>
          <a:endParaRPr lang="x-none" sz="1400"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10414237" y="225986"/>
        <a:ext cx="1041387" cy="69425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9BABF-FBBE-4D56-93D4-315D5509099B}">
      <dsp:nvSpPr>
        <dsp:cNvPr id="0" name=""/>
        <dsp:cNvSpPr/>
      </dsp:nvSpPr>
      <dsp:spPr>
        <a:xfrm>
          <a:off x="2820" y="266552"/>
          <a:ext cx="1752422" cy="613127"/>
        </a:xfrm>
        <a:prstGeom prst="chevron">
          <a:avLst/>
        </a:prstGeom>
        <a:solidFill>
          <a:schemeClr val="bg2">
            <a:lumMod val="60000"/>
            <a:lumOff val="40000"/>
          </a:schemeClr>
        </a:solidFill>
        <a:ln>
          <a:solidFill>
            <a:schemeClr val="tx2">
              <a:lumMod val="75000"/>
            </a:schemeClr>
          </a:solid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r" defTabSz="444500">
            <a:lnSpc>
              <a:spcPct val="90000"/>
            </a:lnSpc>
            <a:spcBef>
              <a:spcPct val="0"/>
            </a:spcBef>
            <a:spcAft>
              <a:spcPct val="35000"/>
            </a:spcAft>
            <a:buNone/>
          </a:pPr>
          <a:r>
            <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dsp:txBody>
      <dsp:txXfrm>
        <a:off x="309384" y="266552"/>
        <a:ext cx="1139295" cy="613127"/>
      </dsp:txXfrm>
    </dsp:sp>
    <dsp:sp modelId="{FCA135E9-7F53-4508-A06F-6D2A37C94887}">
      <dsp:nvSpPr>
        <dsp:cNvPr id="0" name=""/>
        <dsp:cNvSpPr/>
      </dsp:nvSpPr>
      <dsp:spPr>
        <a:xfrm>
          <a:off x="1588598" y="102203"/>
          <a:ext cx="2130523" cy="941824"/>
        </a:xfrm>
        <a:prstGeom prst="chevron">
          <a:avLst/>
        </a:prstGeom>
        <a:gradFill rotWithShape="0">
          <a:gsLst>
            <a:gs pos="0">
              <a:schemeClr val="accent1">
                <a:alpha val="90000"/>
                <a:hueOff val="0"/>
                <a:satOff val="0"/>
                <a:lumOff val="0"/>
                <a:alphaOff val="-6667"/>
                <a:satMod val="103000"/>
                <a:lumMod val="102000"/>
                <a:tint val="94000"/>
              </a:schemeClr>
            </a:gs>
            <a:gs pos="50000">
              <a:schemeClr val="accent1">
                <a:alpha val="90000"/>
                <a:hueOff val="0"/>
                <a:satOff val="0"/>
                <a:lumOff val="0"/>
                <a:alphaOff val="-6667"/>
                <a:satMod val="110000"/>
                <a:lumMod val="100000"/>
                <a:shade val="100000"/>
              </a:schemeClr>
            </a:gs>
            <a:gs pos="100000">
              <a:schemeClr val="accent1">
                <a:alpha val="90000"/>
                <a:hueOff val="0"/>
                <a:satOff val="0"/>
                <a:lumOff val="0"/>
                <a:alphaOff val="-6667"/>
                <a:lumMod val="99000"/>
                <a:satMod val="120000"/>
                <a:shade val="78000"/>
              </a:schemeClr>
            </a:gs>
          </a:gsLst>
          <a:lin ang="5400000" scaled="0"/>
        </a:gradFill>
        <a:ln>
          <a:noFill/>
        </a:ln>
        <a:effectLst>
          <a:glow rad="228600">
            <a:schemeClr val="accent1">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 approches et problématique</a:t>
          </a:r>
        </a:p>
      </dsp:txBody>
      <dsp:txXfrm>
        <a:off x="2059510" y="102203"/>
        <a:ext cx="1188699" cy="941824"/>
      </dsp:txXfrm>
    </dsp:sp>
    <dsp:sp modelId="{9A3A2F81-57CE-4753-8591-D4F18B308396}">
      <dsp:nvSpPr>
        <dsp:cNvPr id="0" name=""/>
        <dsp:cNvSpPr/>
      </dsp:nvSpPr>
      <dsp:spPr>
        <a:xfrm>
          <a:off x="3552477" y="245795"/>
          <a:ext cx="1572029" cy="654641"/>
        </a:xfrm>
        <a:prstGeom prst="chevron">
          <a:avLst/>
        </a:prstGeom>
        <a:gradFill rotWithShape="0">
          <a:gsLst>
            <a:gs pos="0">
              <a:schemeClr val="accent1">
                <a:alpha val="90000"/>
                <a:hueOff val="0"/>
                <a:satOff val="0"/>
                <a:lumOff val="0"/>
                <a:alphaOff val="-13333"/>
                <a:satMod val="103000"/>
                <a:lumMod val="102000"/>
                <a:tint val="94000"/>
              </a:schemeClr>
            </a:gs>
            <a:gs pos="50000">
              <a:schemeClr val="accent1">
                <a:alpha val="90000"/>
                <a:hueOff val="0"/>
                <a:satOff val="0"/>
                <a:lumOff val="0"/>
                <a:alphaOff val="-13333"/>
                <a:satMod val="110000"/>
                <a:lumMod val="100000"/>
                <a:shade val="100000"/>
              </a:schemeClr>
            </a:gs>
            <a:gs pos="100000">
              <a:schemeClr val="accent1">
                <a:alpha val="90000"/>
                <a:hueOff val="0"/>
                <a:satOff val="0"/>
                <a:lumOff val="0"/>
                <a:alphaOff val="-13333"/>
                <a:lumMod val="99000"/>
                <a:satMod val="120000"/>
                <a:shade val="78000"/>
              </a:schemeClr>
            </a:gs>
          </a:gsLst>
          <a:lin ang="5400000" scaled="0"/>
        </a:gra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systèmes IHM </a:t>
          </a:r>
        </a:p>
      </dsp:txBody>
      <dsp:txXfrm>
        <a:off x="3879798" y="245795"/>
        <a:ext cx="917388" cy="654641"/>
      </dsp:txXfrm>
    </dsp:sp>
    <dsp:sp modelId="{3DE5B971-854B-4BA8-BEFC-30CA262106E2}">
      <dsp:nvSpPr>
        <dsp:cNvPr id="0" name=""/>
        <dsp:cNvSpPr/>
      </dsp:nvSpPr>
      <dsp:spPr>
        <a:xfrm>
          <a:off x="4957861" y="239825"/>
          <a:ext cx="1666450" cy="666580"/>
        </a:xfrm>
        <a:prstGeom prst="chevron">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fr-FR" sz="11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INTERFACES</a:t>
          </a:r>
          <a:r>
            <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11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GESTUELLES</a:t>
          </a:r>
          <a:endPar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5291151" y="239825"/>
        <a:ext cx="999870" cy="666580"/>
      </dsp:txXfrm>
    </dsp:sp>
    <dsp:sp modelId="{51209881-7CBD-40A2-85CA-EAFDC81D60DA}">
      <dsp:nvSpPr>
        <dsp:cNvPr id="0" name=""/>
        <dsp:cNvSpPr/>
      </dsp:nvSpPr>
      <dsp:spPr>
        <a:xfrm>
          <a:off x="6457667" y="239825"/>
          <a:ext cx="1854693" cy="666580"/>
        </a:xfrm>
        <a:prstGeom prst="chevron">
          <a:avLst/>
        </a:prstGeom>
        <a:gradFill rotWithShape="0">
          <a:gsLst>
            <a:gs pos="0">
              <a:schemeClr val="accent1">
                <a:alpha val="90000"/>
                <a:hueOff val="0"/>
                <a:satOff val="0"/>
                <a:lumOff val="0"/>
                <a:alphaOff val="-26667"/>
                <a:satMod val="103000"/>
                <a:lumMod val="102000"/>
                <a:tint val="94000"/>
              </a:schemeClr>
            </a:gs>
            <a:gs pos="50000">
              <a:schemeClr val="accent1">
                <a:alpha val="90000"/>
                <a:hueOff val="0"/>
                <a:satOff val="0"/>
                <a:lumOff val="0"/>
                <a:alphaOff val="-26667"/>
                <a:satMod val="110000"/>
                <a:lumMod val="100000"/>
                <a:shade val="100000"/>
              </a:schemeClr>
            </a:gs>
            <a:gs pos="100000">
              <a:schemeClr val="accent1">
                <a:alpha val="90000"/>
                <a:hueOff val="0"/>
                <a:satOff val="0"/>
                <a:lumOff val="0"/>
                <a:alphaOff val="-26667"/>
                <a:lumMod val="99000"/>
                <a:satMod val="120000"/>
                <a:shade val="78000"/>
              </a:schemeClr>
            </a:gs>
          </a:gsLst>
          <a:lin ang="5400000" scaled="0"/>
        </a:gra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du système proposé</a:t>
          </a:r>
        </a:p>
      </dsp:txBody>
      <dsp:txXfrm>
        <a:off x="6790957" y="239825"/>
        <a:ext cx="1188113" cy="666580"/>
      </dsp:txXfrm>
    </dsp:sp>
    <dsp:sp modelId="{8C8F5648-69B2-4728-8757-88891A796975}">
      <dsp:nvSpPr>
        <dsp:cNvPr id="0" name=""/>
        <dsp:cNvSpPr/>
      </dsp:nvSpPr>
      <dsp:spPr>
        <a:xfrm>
          <a:off x="8145715" y="239825"/>
          <a:ext cx="1858859" cy="666580"/>
        </a:xfrm>
        <a:prstGeom prst="chevron">
          <a:avLst/>
        </a:prstGeom>
        <a:gradFill rotWithShape="0">
          <a:gsLst>
            <a:gs pos="0">
              <a:schemeClr val="accent1">
                <a:alpha val="90000"/>
                <a:hueOff val="0"/>
                <a:satOff val="0"/>
                <a:lumOff val="0"/>
                <a:alphaOff val="-33333"/>
                <a:satMod val="103000"/>
                <a:lumMod val="102000"/>
                <a:tint val="94000"/>
              </a:schemeClr>
            </a:gs>
            <a:gs pos="50000">
              <a:schemeClr val="accent1">
                <a:alpha val="90000"/>
                <a:hueOff val="0"/>
                <a:satOff val="0"/>
                <a:lumOff val="0"/>
                <a:alphaOff val="-33333"/>
                <a:satMod val="110000"/>
                <a:lumMod val="100000"/>
                <a:shade val="100000"/>
              </a:schemeClr>
            </a:gs>
            <a:gs pos="100000">
              <a:schemeClr val="accent1">
                <a:alpha val="90000"/>
                <a:hueOff val="0"/>
                <a:satOff val="0"/>
                <a:lumOff val="0"/>
                <a:alphaOff val="-33333"/>
                <a:lumMod val="99000"/>
                <a:satMod val="120000"/>
                <a:shade val="78000"/>
              </a:schemeClr>
            </a:gs>
          </a:gsLst>
          <a:lin ang="5400000" scaled="0"/>
        </a:gra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fr-FR" sz="12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Implémentation et résultats pratiques</a:t>
          </a:r>
        </a:p>
      </dsp:txBody>
      <dsp:txXfrm>
        <a:off x="8479005" y="239825"/>
        <a:ext cx="1192279" cy="666580"/>
      </dsp:txXfrm>
    </dsp:sp>
    <dsp:sp modelId="{A3C8A4A7-C3BE-49ED-81D1-1C26A8DC4BF7}">
      <dsp:nvSpPr>
        <dsp:cNvPr id="0" name=""/>
        <dsp:cNvSpPr/>
      </dsp:nvSpPr>
      <dsp:spPr>
        <a:xfrm>
          <a:off x="9837929" y="239825"/>
          <a:ext cx="1968561" cy="666580"/>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et perspectives  </a:t>
          </a:r>
          <a:endParaRPr lang="x-none" sz="1400"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10171219" y="239825"/>
        <a:ext cx="1301981" cy="6665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9BABF-FBBE-4D56-93D4-315D5509099B}">
      <dsp:nvSpPr>
        <dsp:cNvPr id="0" name=""/>
        <dsp:cNvSpPr/>
      </dsp:nvSpPr>
      <dsp:spPr>
        <a:xfrm>
          <a:off x="6557" y="253823"/>
          <a:ext cx="1825187" cy="638585"/>
        </a:xfrm>
        <a:prstGeom prst="chevron">
          <a:avLst/>
        </a:prstGeom>
        <a:solidFill>
          <a:schemeClr val="bg2">
            <a:lumMod val="60000"/>
            <a:lumOff val="40000"/>
          </a:schemeClr>
        </a:solidFill>
        <a:ln>
          <a:solidFill>
            <a:schemeClr val="tx2">
              <a:lumMod val="75000"/>
            </a:schemeClr>
          </a:solid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r" defTabSz="444500">
            <a:lnSpc>
              <a:spcPct val="90000"/>
            </a:lnSpc>
            <a:spcBef>
              <a:spcPct val="0"/>
            </a:spcBef>
            <a:spcAft>
              <a:spcPct val="35000"/>
            </a:spcAft>
            <a:buNone/>
          </a:pPr>
          <a:r>
            <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dsp:txBody>
      <dsp:txXfrm>
        <a:off x="325850" y="253823"/>
        <a:ext cx="1186602" cy="638585"/>
      </dsp:txXfrm>
    </dsp:sp>
    <dsp:sp modelId="{FCA135E9-7F53-4508-A06F-6D2A37C94887}">
      <dsp:nvSpPr>
        <dsp:cNvPr id="0" name=""/>
        <dsp:cNvSpPr/>
      </dsp:nvSpPr>
      <dsp:spPr>
        <a:xfrm>
          <a:off x="1658181" y="82650"/>
          <a:ext cx="2218988" cy="980931"/>
        </a:xfrm>
        <a:prstGeom prst="chevron">
          <a:avLst/>
        </a:prstGeom>
        <a:gradFill rotWithShape="0">
          <a:gsLst>
            <a:gs pos="0">
              <a:schemeClr val="accent1">
                <a:alpha val="90000"/>
                <a:hueOff val="0"/>
                <a:satOff val="0"/>
                <a:lumOff val="0"/>
                <a:alphaOff val="-6667"/>
                <a:satMod val="103000"/>
                <a:lumMod val="102000"/>
                <a:tint val="94000"/>
              </a:schemeClr>
            </a:gs>
            <a:gs pos="50000">
              <a:schemeClr val="accent1">
                <a:alpha val="90000"/>
                <a:hueOff val="0"/>
                <a:satOff val="0"/>
                <a:lumOff val="0"/>
                <a:alphaOff val="-6667"/>
                <a:satMod val="110000"/>
                <a:lumMod val="100000"/>
                <a:shade val="100000"/>
              </a:schemeClr>
            </a:gs>
            <a:gs pos="100000">
              <a:schemeClr val="accent1">
                <a:alpha val="90000"/>
                <a:hueOff val="0"/>
                <a:satOff val="0"/>
                <a:lumOff val="0"/>
                <a:alphaOff val="-6667"/>
                <a:lumMod val="99000"/>
                <a:satMod val="120000"/>
                <a:shade val="78000"/>
              </a:schemeClr>
            </a:gs>
          </a:gsLst>
          <a:lin ang="5400000" scaled="0"/>
        </a:gradFill>
        <a:ln>
          <a:noFill/>
        </a:ln>
        <a:effectLst>
          <a:glow rad="228600">
            <a:schemeClr val="accent1">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 approches et problématique</a:t>
          </a:r>
        </a:p>
      </dsp:txBody>
      <dsp:txXfrm>
        <a:off x="2148647" y="82650"/>
        <a:ext cx="1238057" cy="980931"/>
      </dsp:txXfrm>
    </dsp:sp>
    <dsp:sp modelId="{9A3A2F81-57CE-4753-8591-D4F18B308396}">
      <dsp:nvSpPr>
        <dsp:cNvPr id="0" name=""/>
        <dsp:cNvSpPr/>
      </dsp:nvSpPr>
      <dsp:spPr>
        <a:xfrm>
          <a:off x="3703605" y="232203"/>
          <a:ext cx="1637304" cy="681824"/>
        </a:xfrm>
        <a:prstGeom prst="chevron">
          <a:avLst/>
        </a:prstGeom>
        <a:gradFill rotWithShape="0">
          <a:gsLst>
            <a:gs pos="0">
              <a:schemeClr val="accent1">
                <a:alpha val="90000"/>
                <a:hueOff val="0"/>
                <a:satOff val="0"/>
                <a:lumOff val="0"/>
                <a:alphaOff val="-13333"/>
                <a:satMod val="103000"/>
                <a:lumMod val="102000"/>
                <a:tint val="94000"/>
              </a:schemeClr>
            </a:gs>
            <a:gs pos="50000">
              <a:schemeClr val="accent1">
                <a:alpha val="90000"/>
                <a:hueOff val="0"/>
                <a:satOff val="0"/>
                <a:lumOff val="0"/>
                <a:alphaOff val="-13333"/>
                <a:satMod val="110000"/>
                <a:lumMod val="100000"/>
                <a:shade val="100000"/>
              </a:schemeClr>
            </a:gs>
            <a:gs pos="100000">
              <a:schemeClr val="accent1">
                <a:alpha val="90000"/>
                <a:hueOff val="0"/>
                <a:satOff val="0"/>
                <a:lumOff val="0"/>
                <a:alphaOff val="-13333"/>
                <a:lumMod val="99000"/>
                <a:satMod val="120000"/>
                <a:shade val="78000"/>
              </a:schemeClr>
            </a:gs>
          </a:gsLst>
          <a:lin ang="5400000" scaled="0"/>
        </a:gra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systèmes IHM </a:t>
          </a:r>
        </a:p>
      </dsp:txBody>
      <dsp:txXfrm>
        <a:off x="4044517" y="232203"/>
        <a:ext cx="955480" cy="681824"/>
      </dsp:txXfrm>
    </dsp:sp>
    <dsp:sp modelId="{3DE5B971-854B-4BA8-BEFC-30CA262106E2}">
      <dsp:nvSpPr>
        <dsp:cNvPr id="0" name=""/>
        <dsp:cNvSpPr/>
      </dsp:nvSpPr>
      <dsp:spPr>
        <a:xfrm>
          <a:off x="5167344" y="225986"/>
          <a:ext cx="1735645" cy="694258"/>
        </a:xfrm>
        <a:prstGeom prst="chevron">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fr-FR" sz="11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INTERFACE</a:t>
          </a:r>
          <a:r>
            <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11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GESTUELLES</a:t>
          </a:r>
          <a:endPar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5514473" y="225986"/>
        <a:ext cx="1041387" cy="694258"/>
      </dsp:txXfrm>
    </dsp:sp>
    <dsp:sp modelId="{51209881-7CBD-40A2-85CA-EAFDC81D60DA}">
      <dsp:nvSpPr>
        <dsp:cNvPr id="0" name=""/>
        <dsp:cNvSpPr/>
      </dsp:nvSpPr>
      <dsp:spPr>
        <a:xfrm>
          <a:off x="6729426" y="225986"/>
          <a:ext cx="1735645" cy="694258"/>
        </a:xfrm>
        <a:prstGeom prst="chevron">
          <a:avLst/>
        </a:prstGeom>
        <a:gradFill rotWithShape="0">
          <a:gsLst>
            <a:gs pos="0">
              <a:schemeClr val="accent1">
                <a:alpha val="90000"/>
                <a:hueOff val="0"/>
                <a:satOff val="0"/>
                <a:lumOff val="0"/>
                <a:alphaOff val="-26667"/>
                <a:satMod val="103000"/>
                <a:lumMod val="102000"/>
                <a:tint val="94000"/>
              </a:schemeClr>
            </a:gs>
            <a:gs pos="50000">
              <a:schemeClr val="accent1">
                <a:alpha val="90000"/>
                <a:hueOff val="0"/>
                <a:satOff val="0"/>
                <a:lumOff val="0"/>
                <a:alphaOff val="-26667"/>
                <a:satMod val="110000"/>
                <a:lumMod val="100000"/>
                <a:shade val="100000"/>
              </a:schemeClr>
            </a:gs>
            <a:gs pos="100000">
              <a:schemeClr val="accent1">
                <a:alpha val="90000"/>
                <a:hueOff val="0"/>
                <a:satOff val="0"/>
                <a:lumOff val="0"/>
                <a:alphaOff val="-26667"/>
                <a:lumMod val="99000"/>
                <a:satMod val="120000"/>
                <a:shade val="78000"/>
              </a:schemeClr>
            </a:gs>
          </a:gsLst>
          <a:lin ang="5400000" scaled="0"/>
        </a:gra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du système proposé</a:t>
          </a:r>
        </a:p>
      </dsp:txBody>
      <dsp:txXfrm>
        <a:off x="7076555" y="225986"/>
        <a:ext cx="1041387" cy="694258"/>
      </dsp:txXfrm>
    </dsp:sp>
    <dsp:sp modelId="{8C8F5648-69B2-4728-8757-88891A796975}">
      <dsp:nvSpPr>
        <dsp:cNvPr id="0" name=""/>
        <dsp:cNvSpPr/>
      </dsp:nvSpPr>
      <dsp:spPr>
        <a:xfrm>
          <a:off x="8291507" y="225986"/>
          <a:ext cx="1949165" cy="694258"/>
        </a:xfrm>
        <a:prstGeom prst="chevron">
          <a:avLst/>
        </a:prstGeom>
        <a:gradFill rotWithShape="0">
          <a:gsLst>
            <a:gs pos="0">
              <a:schemeClr val="accent1">
                <a:alpha val="90000"/>
                <a:hueOff val="0"/>
                <a:satOff val="0"/>
                <a:lumOff val="0"/>
                <a:alphaOff val="-33333"/>
                <a:satMod val="103000"/>
                <a:lumMod val="102000"/>
                <a:tint val="94000"/>
              </a:schemeClr>
            </a:gs>
            <a:gs pos="50000">
              <a:schemeClr val="accent1">
                <a:alpha val="90000"/>
                <a:hueOff val="0"/>
                <a:satOff val="0"/>
                <a:lumOff val="0"/>
                <a:alphaOff val="-33333"/>
                <a:satMod val="110000"/>
                <a:lumMod val="100000"/>
                <a:shade val="100000"/>
              </a:schemeClr>
            </a:gs>
            <a:gs pos="100000">
              <a:schemeClr val="accent1">
                <a:alpha val="90000"/>
                <a:hueOff val="0"/>
                <a:satOff val="0"/>
                <a:lumOff val="0"/>
                <a:alphaOff val="-33333"/>
                <a:lumMod val="99000"/>
                <a:satMod val="120000"/>
                <a:shade val="78000"/>
              </a:schemeClr>
            </a:gs>
          </a:gsLst>
          <a:lin ang="5400000" scaled="0"/>
        </a:gra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fr-FR" sz="12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Implémentation et résultats pratiques </a:t>
          </a:r>
        </a:p>
      </dsp:txBody>
      <dsp:txXfrm>
        <a:off x="8638636" y="225986"/>
        <a:ext cx="1254907" cy="694258"/>
      </dsp:txXfrm>
    </dsp:sp>
    <dsp:sp modelId="{A3C8A4A7-C3BE-49ED-81D1-1C26A8DC4BF7}">
      <dsp:nvSpPr>
        <dsp:cNvPr id="0" name=""/>
        <dsp:cNvSpPr/>
      </dsp:nvSpPr>
      <dsp:spPr>
        <a:xfrm>
          <a:off x="10067108" y="225986"/>
          <a:ext cx="1735645" cy="694258"/>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et perspectives   </a:t>
          </a:r>
          <a:endParaRPr lang="x-none" sz="1400"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10414237" y="225986"/>
        <a:ext cx="1041387" cy="69425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BCB62E-2928-4950-8691-51E5827C3F67}">
      <dsp:nvSpPr>
        <dsp:cNvPr id="0" name=""/>
        <dsp:cNvSpPr/>
      </dsp:nvSpPr>
      <dsp:spPr>
        <a:xfrm>
          <a:off x="0" y="0"/>
          <a:ext cx="874846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7420AD-421E-4C17-93D5-48A278E82476}">
      <dsp:nvSpPr>
        <dsp:cNvPr id="0" name=""/>
        <dsp:cNvSpPr/>
      </dsp:nvSpPr>
      <dsp:spPr>
        <a:xfrm>
          <a:off x="0" y="0"/>
          <a:ext cx="8748464" cy="1080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fr-FR" sz="2800" b="1" kern="1200" dirty="0">
              <a:latin typeface="Times New Roman" panose="02020603050405020304" pitchFamily="18" charset="0"/>
              <a:cs typeface="Times New Roman" panose="02020603050405020304" pitchFamily="18" charset="0"/>
            </a:rPr>
            <a:t>Les types existants</a:t>
          </a:r>
          <a:endParaRPr lang="x-none" sz="2800" b="1" kern="1200" dirty="0">
            <a:latin typeface="Times New Roman" panose="02020603050405020304" pitchFamily="18" charset="0"/>
            <a:cs typeface="Times New Roman" panose="02020603050405020304" pitchFamily="18" charset="0"/>
          </a:endParaRPr>
        </a:p>
      </dsp:txBody>
      <dsp:txXfrm>
        <a:off x="0" y="0"/>
        <a:ext cx="8748464" cy="1080120"/>
      </dsp:txXfrm>
    </dsp:sp>
    <dsp:sp modelId="{CE12425D-5BFE-47B4-9E7A-B11DD7447F05}">
      <dsp:nvSpPr>
        <dsp:cNvPr id="0" name=""/>
        <dsp:cNvSpPr/>
      </dsp:nvSpPr>
      <dsp:spPr>
        <a:xfrm>
          <a:off x="0" y="1080120"/>
          <a:ext cx="874846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DBCC3C-4676-48B7-AF5B-21AA5E16CD5F}">
      <dsp:nvSpPr>
        <dsp:cNvPr id="0" name=""/>
        <dsp:cNvSpPr/>
      </dsp:nvSpPr>
      <dsp:spPr>
        <a:xfrm>
          <a:off x="0" y="1080120"/>
          <a:ext cx="8748464" cy="1080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fr-FR" sz="2800" b="1" kern="1200" dirty="0">
              <a:latin typeface="Times New Roman" panose="02020603050405020304" pitchFamily="18" charset="0"/>
              <a:cs typeface="Times New Roman" panose="02020603050405020304" pitchFamily="18" charset="0"/>
            </a:rPr>
            <a:t>Les moyens de communication</a:t>
          </a:r>
          <a:endParaRPr lang="x-none" sz="2800" kern="1200" dirty="0">
            <a:latin typeface="Times New Roman" panose="02020603050405020304" pitchFamily="18" charset="0"/>
            <a:cs typeface="Times New Roman" panose="02020603050405020304" pitchFamily="18" charset="0"/>
          </a:endParaRPr>
        </a:p>
      </dsp:txBody>
      <dsp:txXfrm>
        <a:off x="0" y="1080120"/>
        <a:ext cx="8748464" cy="108012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9BABF-FBBE-4D56-93D4-315D5509099B}">
      <dsp:nvSpPr>
        <dsp:cNvPr id="0" name=""/>
        <dsp:cNvSpPr/>
      </dsp:nvSpPr>
      <dsp:spPr>
        <a:xfrm>
          <a:off x="4878" y="263990"/>
          <a:ext cx="1749458" cy="618251"/>
        </a:xfrm>
        <a:prstGeom prst="chevron">
          <a:avLst/>
        </a:prstGeom>
        <a:solidFill>
          <a:schemeClr val="bg2">
            <a:lumMod val="60000"/>
            <a:lumOff val="40000"/>
          </a:schemeClr>
        </a:solidFill>
        <a:ln>
          <a:solidFill>
            <a:schemeClr val="tx2">
              <a:lumMod val="75000"/>
            </a:schemeClr>
          </a:solid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r" defTabSz="444500">
            <a:lnSpc>
              <a:spcPct val="90000"/>
            </a:lnSpc>
            <a:spcBef>
              <a:spcPct val="0"/>
            </a:spcBef>
            <a:spcAft>
              <a:spcPct val="35000"/>
            </a:spcAft>
            <a:buNone/>
          </a:pPr>
          <a:r>
            <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dsp:txBody>
      <dsp:txXfrm>
        <a:off x="314004" y="263990"/>
        <a:ext cx="1131207" cy="618251"/>
      </dsp:txXfrm>
    </dsp:sp>
    <dsp:sp modelId="{FCA135E9-7F53-4508-A06F-6D2A37C94887}">
      <dsp:nvSpPr>
        <dsp:cNvPr id="0" name=""/>
        <dsp:cNvSpPr/>
      </dsp:nvSpPr>
      <dsp:spPr>
        <a:xfrm>
          <a:off x="1586299" y="237040"/>
          <a:ext cx="2101850" cy="672151"/>
        </a:xfrm>
        <a:prstGeom prst="chevron">
          <a:avLst/>
        </a:prstGeom>
        <a:solidFill>
          <a:schemeClr val="bg2">
            <a:lumMod val="60000"/>
            <a:lumOff val="40000"/>
          </a:schemeClr>
        </a:soli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 approches et problématique</a:t>
          </a:r>
        </a:p>
      </dsp:txBody>
      <dsp:txXfrm>
        <a:off x="1922375" y="237040"/>
        <a:ext cx="1429699" cy="672151"/>
      </dsp:txXfrm>
    </dsp:sp>
    <dsp:sp modelId="{9A3A2F81-57CE-4753-8591-D4F18B308396}">
      <dsp:nvSpPr>
        <dsp:cNvPr id="0" name=""/>
        <dsp:cNvSpPr/>
      </dsp:nvSpPr>
      <dsp:spPr>
        <a:xfrm>
          <a:off x="3520112" y="102804"/>
          <a:ext cx="1867253" cy="940622"/>
        </a:xfrm>
        <a:prstGeom prst="chevron">
          <a:avLst/>
        </a:prstGeom>
        <a:gradFill rotWithShape="0">
          <a:gsLst>
            <a:gs pos="0">
              <a:schemeClr val="accent1">
                <a:alpha val="90000"/>
                <a:hueOff val="0"/>
                <a:satOff val="0"/>
                <a:lumOff val="0"/>
                <a:alphaOff val="-13333"/>
                <a:satMod val="103000"/>
                <a:lumMod val="102000"/>
                <a:tint val="94000"/>
              </a:schemeClr>
            </a:gs>
            <a:gs pos="50000">
              <a:schemeClr val="accent1">
                <a:alpha val="90000"/>
                <a:hueOff val="0"/>
                <a:satOff val="0"/>
                <a:lumOff val="0"/>
                <a:alphaOff val="-13333"/>
                <a:satMod val="110000"/>
                <a:lumMod val="100000"/>
                <a:shade val="100000"/>
              </a:schemeClr>
            </a:gs>
            <a:gs pos="100000">
              <a:schemeClr val="accent1">
                <a:alpha val="90000"/>
                <a:hueOff val="0"/>
                <a:satOff val="0"/>
                <a:lumOff val="0"/>
                <a:alphaOff val="-13333"/>
                <a:lumMod val="99000"/>
                <a:satMod val="120000"/>
                <a:shade val="78000"/>
              </a:schemeClr>
            </a:gs>
          </a:gsLst>
          <a:lin ang="5400000" scaled="0"/>
        </a:gradFill>
        <a:ln>
          <a:noFill/>
        </a:ln>
        <a:effectLst>
          <a:glow rad="228600">
            <a:schemeClr val="accent1">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systèmes IHM </a:t>
          </a:r>
        </a:p>
      </dsp:txBody>
      <dsp:txXfrm>
        <a:off x="3990423" y="102804"/>
        <a:ext cx="926631" cy="940622"/>
      </dsp:txXfrm>
    </dsp:sp>
    <dsp:sp modelId="{3DE5B971-854B-4BA8-BEFC-30CA262106E2}">
      <dsp:nvSpPr>
        <dsp:cNvPr id="0" name=""/>
        <dsp:cNvSpPr/>
      </dsp:nvSpPr>
      <dsp:spPr>
        <a:xfrm>
          <a:off x="5219328" y="237040"/>
          <a:ext cx="1775823" cy="672151"/>
        </a:xfrm>
        <a:prstGeom prst="chevron">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fr-FR" sz="11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INTERFACES</a:t>
          </a:r>
          <a:r>
            <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11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GESTUELLES</a:t>
          </a:r>
          <a:endParaRPr lang="fr-FR" sz="10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5555404" y="237040"/>
        <a:ext cx="1103672" cy="672151"/>
      </dsp:txXfrm>
    </dsp:sp>
    <dsp:sp modelId="{51209881-7CBD-40A2-85CA-EAFDC81D60DA}">
      <dsp:nvSpPr>
        <dsp:cNvPr id="0" name=""/>
        <dsp:cNvSpPr/>
      </dsp:nvSpPr>
      <dsp:spPr>
        <a:xfrm>
          <a:off x="6827114" y="237040"/>
          <a:ext cx="1800004" cy="672151"/>
        </a:xfrm>
        <a:prstGeom prst="chevron">
          <a:avLst/>
        </a:prstGeom>
        <a:gradFill rotWithShape="0">
          <a:gsLst>
            <a:gs pos="0">
              <a:schemeClr val="accent1">
                <a:alpha val="90000"/>
                <a:hueOff val="0"/>
                <a:satOff val="0"/>
                <a:lumOff val="0"/>
                <a:alphaOff val="-26667"/>
                <a:satMod val="103000"/>
                <a:lumMod val="102000"/>
                <a:tint val="94000"/>
              </a:schemeClr>
            </a:gs>
            <a:gs pos="50000">
              <a:schemeClr val="accent1">
                <a:alpha val="90000"/>
                <a:hueOff val="0"/>
                <a:satOff val="0"/>
                <a:lumOff val="0"/>
                <a:alphaOff val="-26667"/>
                <a:satMod val="110000"/>
                <a:lumMod val="100000"/>
                <a:shade val="100000"/>
              </a:schemeClr>
            </a:gs>
            <a:gs pos="100000">
              <a:schemeClr val="accent1">
                <a:alpha val="90000"/>
                <a:hueOff val="0"/>
                <a:satOff val="0"/>
                <a:lumOff val="0"/>
                <a:alphaOff val="-26667"/>
                <a:lumMod val="99000"/>
                <a:satMod val="120000"/>
                <a:shade val="78000"/>
              </a:schemeClr>
            </a:gs>
          </a:gsLst>
          <a:lin ang="5400000" scaled="0"/>
        </a:gra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du système proposé</a:t>
          </a:r>
        </a:p>
      </dsp:txBody>
      <dsp:txXfrm>
        <a:off x="7163190" y="237040"/>
        <a:ext cx="1127853" cy="672151"/>
      </dsp:txXfrm>
    </dsp:sp>
    <dsp:sp modelId="{8C8F5648-69B2-4728-8757-88891A796975}">
      <dsp:nvSpPr>
        <dsp:cNvPr id="0" name=""/>
        <dsp:cNvSpPr/>
      </dsp:nvSpPr>
      <dsp:spPr>
        <a:xfrm>
          <a:off x="8459080" y="237040"/>
          <a:ext cx="1952347" cy="672151"/>
        </a:xfrm>
        <a:prstGeom prst="chevron">
          <a:avLst/>
        </a:prstGeom>
        <a:gradFill rotWithShape="0">
          <a:gsLst>
            <a:gs pos="0">
              <a:schemeClr val="accent1">
                <a:alpha val="90000"/>
                <a:hueOff val="0"/>
                <a:satOff val="0"/>
                <a:lumOff val="0"/>
                <a:alphaOff val="-33333"/>
                <a:satMod val="103000"/>
                <a:lumMod val="102000"/>
                <a:tint val="94000"/>
              </a:schemeClr>
            </a:gs>
            <a:gs pos="50000">
              <a:schemeClr val="accent1">
                <a:alpha val="90000"/>
                <a:hueOff val="0"/>
                <a:satOff val="0"/>
                <a:lumOff val="0"/>
                <a:alphaOff val="-33333"/>
                <a:satMod val="110000"/>
                <a:lumMod val="100000"/>
                <a:shade val="100000"/>
              </a:schemeClr>
            </a:gs>
            <a:gs pos="100000">
              <a:schemeClr val="accent1">
                <a:alpha val="90000"/>
                <a:hueOff val="0"/>
                <a:satOff val="0"/>
                <a:lumOff val="0"/>
                <a:alphaOff val="-33333"/>
                <a:lumMod val="99000"/>
                <a:satMod val="120000"/>
                <a:shade val="78000"/>
              </a:schemeClr>
            </a:gs>
          </a:gsLst>
          <a:lin ang="5400000" scaled="0"/>
        </a:gra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fr-FR" sz="12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Implémentation et résultats pratiques</a:t>
          </a:r>
        </a:p>
      </dsp:txBody>
      <dsp:txXfrm>
        <a:off x="8795156" y="237040"/>
        <a:ext cx="1280196" cy="672151"/>
      </dsp:txXfrm>
    </dsp:sp>
    <dsp:sp modelId="{A3C8A4A7-C3BE-49ED-81D1-1C26A8DC4BF7}">
      <dsp:nvSpPr>
        <dsp:cNvPr id="0" name=""/>
        <dsp:cNvSpPr/>
      </dsp:nvSpPr>
      <dsp:spPr>
        <a:xfrm>
          <a:off x="10243390" y="237040"/>
          <a:ext cx="1680378" cy="672151"/>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a:glow rad="228600">
            <a:schemeClr val="accent2">
              <a:satMod val="175000"/>
              <a:alpha val="40000"/>
            </a:schemeClr>
          </a:glo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fr-FR" sz="1400" b="1"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et perspectives   </a:t>
          </a:r>
          <a:endParaRPr lang="x-none" sz="1400" u="none" kern="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10579466" y="237040"/>
        <a:ext cx="1008227" cy="67215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fr-FR" dirty="0"/>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85FB9A08-40BC-47B5-8130-616BDCF09507}" type="datetime1">
              <a:rPr lang="fr-FR" smtClean="0"/>
              <a:pPr algn="r" rtl="0"/>
              <a:t>08/07/2020</a:t>
            </a:fld>
            <a:endParaRPr lang="fr-FR" dirty="0"/>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fr-FR" dirty="0"/>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45ACAF8E-318A-4EFE-8633-D9E72ABCE0ED}" type="slidenum">
              <a:rPr lang="fr-FR" smtClean="0"/>
              <a:pPr algn="r" rtl="0"/>
              <a:t>‹N°›</a:t>
            </a:fld>
            <a:endParaRPr lang="fr-FR" dirty="0"/>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rtl="0">
              <a:defRPr sz="1200"/>
            </a:lvl1pPr>
          </a:lstStyle>
          <a:p>
            <a:fld id="{082B9BC8-1895-4EB7-B2E1-D3911C69AD0C}" type="datetime1">
              <a:rPr lang="fr-FR" smtClean="0"/>
              <a:pPr/>
              <a:t>08/07/2020</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rtl="0">
              <a:defRPr sz="1200"/>
            </a:lvl1pPr>
          </a:lstStyle>
          <a:p>
            <a:fld id="{5EE2CF44-2B13-41B4-A334-1CDF534EEBBF}" type="slidenum">
              <a:rPr lang="fr-FR" smtClean="0"/>
              <a:pPr/>
              <a:t>‹N°›</a:t>
            </a:fld>
            <a:endParaRPr lang="fr-FR" dirty="0"/>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p:cNvSpPr>
            <a:spLocks noGrp="1"/>
          </p:cNvSpPr>
          <p:nvPr>
            <p:ph type="ctrTitle"/>
          </p:nvPr>
        </p:nvSpPr>
        <p:spPr bwMode="white">
          <a:xfrm>
            <a:off x="1066800" y="3165763"/>
            <a:ext cx="10058400" cy="1711037"/>
          </a:xfrm>
        </p:spPr>
        <p:txBody>
          <a:bodyPr rtlCol="0" anchor="b">
            <a:normAutofit/>
          </a:bodyPr>
          <a:lstStyle>
            <a:lvl1pPr algn="l" rtl="0">
              <a:lnSpc>
                <a:spcPct val="80000"/>
              </a:lnSpc>
              <a:defRPr sz="5400">
                <a:solidFill>
                  <a:schemeClr val="tx1"/>
                </a:solidFill>
              </a:defRPr>
            </a:lvl1pPr>
          </a:lstStyle>
          <a:p>
            <a:pPr rtl="0"/>
            <a:r>
              <a:rPr lang="fr-FR" noProof="0"/>
              <a:t>Modifiez le style du titre</a:t>
            </a:r>
            <a:endParaRPr lang="fr-FR" noProof="0" dirty="0"/>
          </a:p>
        </p:txBody>
      </p:sp>
      <p:sp>
        <p:nvSpPr>
          <p:cNvPr id="3" name="Sous-titre 2"/>
          <p:cNvSpPr>
            <a:spLocks noGrp="1"/>
          </p:cNvSpPr>
          <p:nvPr>
            <p:ph type="subTitle" idx="1"/>
          </p:nvPr>
        </p:nvSpPr>
        <p:spPr bwMode="white">
          <a:xfrm>
            <a:off x="1066800" y="4953000"/>
            <a:ext cx="10058400" cy="685800"/>
          </a:xfrm>
        </p:spPr>
        <p:txBody>
          <a:bodyPr rtlCol="0">
            <a:normAutofit/>
          </a:bodyPr>
          <a:lstStyle>
            <a:lvl1pPr marL="0" indent="0" algn="l" rtl="0">
              <a:spcBef>
                <a:spcPts val="0"/>
              </a:spcBef>
              <a:buNone/>
              <a:defRPr sz="2000">
                <a:solidFill>
                  <a:schemeClr val="accent1"/>
                </a:solidFill>
                <a:latin typeface="+mj-lt"/>
              </a:defRPr>
            </a:lvl1pPr>
            <a:lvl2pPr marL="457200" indent="0" algn="ctr" rtl="0">
              <a:buNone/>
              <a:defRPr sz="2000"/>
            </a:lvl2pPr>
            <a:lvl3pPr marL="914400" indent="0" algn="ctr" rtl="0">
              <a:buNone/>
              <a:defRPr sz="1800"/>
            </a:lvl3pPr>
            <a:lvl4pPr marL="1371600" indent="0" algn="ctr" rtl="0">
              <a:buNone/>
              <a:defRPr sz="1600"/>
            </a:lvl4pPr>
            <a:lvl5pPr marL="1828800" indent="0" algn="ctr" rtl="0">
              <a:buNone/>
              <a:defRPr sz="1600"/>
            </a:lvl5pPr>
            <a:lvl6pPr marL="2286000" indent="0" algn="ctr" rtl="0">
              <a:buNone/>
              <a:defRPr sz="1600"/>
            </a:lvl6pPr>
            <a:lvl7pPr marL="2743200" indent="0" algn="ctr" rtl="0">
              <a:buNone/>
              <a:defRPr sz="1600"/>
            </a:lvl7pPr>
            <a:lvl8pPr marL="3200400" indent="0" algn="ctr" rtl="0">
              <a:buNone/>
              <a:defRPr sz="1600"/>
            </a:lvl8pPr>
            <a:lvl9pPr marL="3657600" indent="0" algn="ctr" rtl="0">
              <a:buNone/>
              <a:defRPr sz="1600"/>
            </a:lvl9pPr>
          </a:lstStyle>
          <a:p>
            <a:pPr rtl="0"/>
            <a:r>
              <a:rPr lang="fr-FR" noProof="0"/>
              <a:t>Modifiez le style des sous-titres du masque</a:t>
            </a:r>
            <a:endParaRPr lang="fr-FR" noProof="0" dirty="0"/>
          </a:p>
        </p:txBody>
      </p:sp>
    </p:spTree>
    <p:extLst>
      <p:ext uri="{BB962C8B-B14F-4D97-AF65-F5344CB8AC3E}">
        <p14:creationId xmlns:p14="http://schemas.microsoft.com/office/powerpoint/2010/main" val="79886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texte vertical 2"/>
          <p:cNvSpPr>
            <a:spLocks noGrp="1"/>
          </p:cNvSpPr>
          <p:nvPr>
            <p:ph type="body" orient="vert" idx="1"/>
          </p:nvPr>
        </p:nvSpPr>
        <p:spPr/>
        <p:txBody>
          <a:bodyPr vert="eaVert"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p:cNvSpPr>
            <a:spLocks noGrp="1"/>
          </p:cNvSpPr>
          <p:nvPr>
            <p:ph type="dt" sz="half" idx="10"/>
          </p:nvPr>
        </p:nvSpPr>
        <p:spPr/>
        <p:txBody>
          <a:bodyPr rtlCol="0"/>
          <a:lstStyle>
            <a:lvl1pPr>
              <a:defRPr/>
            </a:lvl1pPr>
          </a:lstStyle>
          <a:p>
            <a:fld id="{B0AE1499-D871-4B5A-815F-37F8E0C46F8C}" type="datetime1">
              <a:rPr lang="fr-FR" smtClean="0"/>
              <a:pPr/>
              <a:t>08/07/2020</a:t>
            </a:fld>
            <a:endParaRPr lang="fr-FR" dirty="0"/>
          </a:p>
        </p:txBody>
      </p:sp>
      <p:sp>
        <p:nvSpPr>
          <p:cNvPr id="5" name="Espace réservé du pied de page 4"/>
          <p:cNvSpPr>
            <a:spLocks noGrp="1"/>
          </p:cNvSpPr>
          <p:nvPr>
            <p:ph type="ftr" sz="quarter" idx="11"/>
          </p:nvPr>
        </p:nvSpPr>
        <p:spPr/>
        <p:txBody>
          <a:bodyPr rtlCol="0"/>
          <a:lstStyle/>
          <a:p>
            <a:pPr rtl="0"/>
            <a:endParaRPr lang="fr-FR" noProof="0" dirty="0"/>
          </a:p>
        </p:txBody>
      </p:sp>
      <p:sp>
        <p:nvSpPr>
          <p:cNvPr id="6" name="Espace réservé du numéro de diapositive 5"/>
          <p:cNvSpPr>
            <a:spLocks noGrp="1"/>
          </p:cNvSpPr>
          <p:nvPr>
            <p:ph type="sldNum" sz="quarter" idx="12"/>
          </p:nvPr>
        </p:nvSpPr>
        <p:spPr/>
        <p:txBody>
          <a:bodyPr rtlCol="0"/>
          <a:lstStyle>
            <a:lvl1pPr algn="r">
              <a:defRPr/>
            </a:lvl1pPr>
          </a:lstStyle>
          <a:p>
            <a:fld id="{E31375A4-56A4-47D6-9801-1991572033F7}" type="slidenum">
              <a:rPr lang="fr-FR" smtClean="0"/>
              <a:pPr/>
              <a:t>‹N°›</a:t>
            </a:fld>
            <a:endParaRPr lang="fr-FR" dirty="0"/>
          </a:p>
        </p:txBody>
      </p:sp>
    </p:spTree>
    <p:extLst>
      <p:ext uri="{BB962C8B-B14F-4D97-AF65-F5344CB8AC3E}">
        <p14:creationId xmlns:p14="http://schemas.microsoft.com/office/powerpoint/2010/main" val="247715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457199"/>
            <a:ext cx="1943100" cy="5638801"/>
          </a:xfrm>
        </p:spPr>
        <p:txBody>
          <a:bodyPr vert="eaVert" rtlCol="0"/>
          <a:lstStyle/>
          <a:p>
            <a:pPr rtl="0"/>
            <a:r>
              <a:rPr lang="fr-FR" noProof="0"/>
              <a:t>Modifiez le style du titre</a:t>
            </a:r>
            <a:endParaRPr lang="fr-FR" noProof="0" dirty="0"/>
          </a:p>
        </p:txBody>
      </p:sp>
      <p:sp>
        <p:nvSpPr>
          <p:cNvPr id="3" name="Espace réservé du texte vertical 2"/>
          <p:cNvSpPr>
            <a:spLocks noGrp="1"/>
          </p:cNvSpPr>
          <p:nvPr>
            <p:ph type="body" orient="vert" idx="1"/>
          </p:nvPr>
        </p:nvSpPr>
        <p:spPr>
          <a:xfrm>
            <a:off x="1524000" y="457199"/>
            <a:ext cx="7048500" cy="5638801"/>
          </a:xfrm>
        </p:spPr>
        <p:txBody>
          <a:bodyPr vert="eaVert"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p:cNvSpPr>
            <a:spLocks noGrp="1"/>
          </p:cNvSpPr>
          <p:nvPr>
            <p:ph type="dt" sz="half" idx="10"/>
          </p:nvPr>
        </p:nvSpPr>
        <p:spPr/>
        <p:txBody>
          <a:bodyPr rtlCol="0"/>
          <a:lstStyle>
            <a:lvl1pPr>
              <a:defRPr/>
            </a:lvl1pPr>
          </a:lstStyle>
          <a:p>
            <a:fld id="{7CFD53AE-A1A9-4971-B817-D6F393C7FE35}" type="datetime1">
              <a:rPr lang="fr-FR" smtClean="0"/>
              <a:pPr/>
              <a:t>08/07/2020</a:t>
            </a:fld>
            <a:endParaRPr lang="fr-FR" dirty="0"/>
          </a:p>
        </p:txBody>
      </p:sp>
      <p:sp>
        <p:nvSpPr>
          <p:cNvPr id="5" name="Espace réservé du pied de page 4"/>
          <p:cNvSpPr>
            <a:spLocks noGrp="1"/>
          </p:cNvSpPr>
          <p:nvPr>
            <p:ph type="ftr" sz="quarter" idx="11"/>
          </p:nvPr>
        </p:nvSpPr>
        <p:spPr/>
        <p:txBody>
          <a:bodyPr rtlCol="0"/>
          <a:lstStyle/>
          <a:p>
            <a:pPr rtl="0"/>
            <a:endParaRPr lang="fr-FR" noProof="0" dirty="0"/>
          </a:p>
        </p:txBody>
      </p:sp>
      <p:sp>
        <p:nvSpPr>
          <p:cNvPr id="6" name="Espace réservé du numéro de diapositive 5"/>
          <p:cNvSpPr>
            <a:spLocks noGrp="1"/>
          </p:cNvSpPr>
          <p:nvPr>
            <p:ph type="sldNum" sz="quarter" idx="12"/>
          </p:nvPr>
        </p:nvSpPr>
        <p:spPr/>
        <p:txBody>
          <a:bodyPr rtlCol="0"/>
          <a:lstStyle>
            <a:lvl1pPr algn="r">
              <a:defRPr/>
            </a:lvl1pPr>
          </a:lstStyle>
          <a:p>
            <a:fld id="{E31375A4-56A4-47D6-9801-1991572033F7}" type="slidenum">
              <a:rPr lang="fr-FR" smtClean="0"/>
              <a:pPr/>
              <a:t>‹N°›</a:t>
            </a:fld>
            <a:endParaRPr lang="fr-FR" dirty="0"/>
          </a:p>
        </p:txBody>
      </p:sp>
    </p:spTree>
    <p:extLst>
      <p:ext uri="{BB962C8B-B14F-4D97-AF65-F5344CB8AC3E}">
        <p14:creationId xmlns:p14="http://schemas.microsoft.com/office/powerpoint/2010/main" val="2524635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contenu 2"/>
          <p:cNvSpPr>
            <a:spLocks noGrp="1"/>
          </p:cNvSpPr>
          <p:nvPr>
            <p:ph idx="1"/>
          </p:nvPr>
        </p:nvSpPr>
        <p:spPr/>
        <p:txBody>
          <a:bodyPr rtlCol="0"/>
          <a:lstStyle>
            <a:lvl5pPr algn="l" rtl="0">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p:cNvSpPr>
            <a:spLocks noGrp="1"/>
          </p:cNvSpPr>
          <p:nvPr>
            <p:ph type="dt" sz="half" idx="10"/>
          </p:nvPr>
        </p:nvSpPr>
        <p:spPr/>
        <p:txBody>
          <a:bodyPr rtlCol="0"/>
          <a:lstStyle>
            <a:lvl1pPr>
              <a:defRPr/>
            </a:lvl1pPr>
          </a:lstStyle>
          <a:p>
            <a:fld id="{B4EA85BC-BD2B-458E-8340-8D31B4F152AE}" type="datetime1">
              <a:rPr lang="fr-FR" smtClean="0"/>
              <a:pPr/>
              <a:t>08/07/2020</a:t>
            </a:fld>
            <a:endParaRPr lang="fr-FR" dirty="0"/>
          </a:p>
        </p:txBody>
      </p:sp>
      <p:sp>
        <p:nvSpPr>
          <p:cNvPr id="5" name="Espace réservé du pied de page 4"/>
          <p:cNvSpPr>
            <a:spLocks noGrp="1"/>
          </p:cNvSpPr>
          <p:nvPr>
            <p:ph type="ftr" sz="quarter" idx="11"/>
          </p:nvPr>
        </p:nvSpPr>
        <p:spPr/>
        <p:txBody>
          <a:bodyPr rtlCol="0"/>
          <a:lstStyle/>
          <a:p>
            <a:pPr rtl="0"/>
            <a:endParaRPr lang="fr-FR" noProof="0" dirty="0"/>
          </a:p>
        </p:txBody>
      </p:sp>
      <p:sp>
        <p:nvSpPr>
          <p:cNvPr id="6" name="Espace réservé du numéro de diapositive 5"/>
          <p:cNvSpPr>
            <a:spLocks noGrp="1"/>
          </p:cNvSpPr>
          <p:nvPr>
            <p:ph type="sldNum" sz="quarter" idx="12"/>
          </p:nvPr>
        </p:nvSpPr>
        <p:spPr/>
        <p:txBody>
          <a:bodyPr rtlCol="0"/>
          <a:lstStyle>
            <a:lvl1pPr algn="r">
              <a:defRPr/>
            </a:lvl1pPr>
          </a:lstStyle>
          <a:p>
            <a:fld id="{E31375A4-56A4-47D6-9801-1991572033F7}" type="slidenum">
              <a:rPr lang="fr-FR" smtClean="0"/>
              <a:pPr/>
              <a:t>‹N°›</a:t>
            </a:fld>
            <a:endParaRPr lang="fr-FR" dirty="0"/>
          </a:p>
        </p:txBody>
      </p:sp>
    </p:spTree>
    <p:extLst>
      <p:ext uri="{BB962C8B-B14F-4D97-AF65-F5344CB8AC3E}">
        <p14:creationId xmlns:p14="http://schemas.microsoft.com/office/powerpoint/2010/main" val="3112444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524000" y="1828800"/>
            <a:ext cx="9144000" cy="2743200"/>
          </a:xfrm>
        </p:spPr>
        <p:txBody>
          <a:bodyPr rtlCol="0" anchor="b">
            <a:normAutofit/>
          </a:bodyPr>
          <a:lstStyle>
            <a:lvl1pPr algn="l" rtl="0">
              <a:defRPr sz="5400">
                <a:solidFill>
                  <a:schemeClr val="tx1"/>
                </a:solidFill>
              </a:defRPr>
            </a:lvl1pPr>
          </a:lstStyle>
          <a:p>
            <a:pPr rtl="0"/>
            <a:r>
              <a:rPr lang="fr-FR" noProof="0"/>
              <a:t>Modifiez le style du titre</a:t>
            </a:r>
            <a:endParaRPr lang="fr-FR" noProof="0" dirty="0"/>
          </a:p>
        </p:txBody>
      </p:sp>
      <p:sp>
        <p:nvSpPr>
          <p:cNvPr id="3" name="Espace réservé du texte 2"/>
          <p:cNvSpPr>
            <a:spLocks noGrp="1"/>
          </p:cNvSpPr>
          <p:nvPr>
            <p:ph type="body" idx="1"/>
          </p:nvPr>
        </p:nvSpPr>
        <p:spPr>
          <a:xfrm>
            <a:off x="1524000" y="4589463"/>
            <a:ext cx="9144000" cy="1506537"/>
          </a:xfrm>
        </p:spPr>
        <p:txBody>
          <a:bodyPr rtlCol="0">
            <a:normAutofit/>
          </a:bodyPr>
          <a:lstStyle>
            <a:lvl1pPr marL="0" indent="0" algn="l" rtl="0">
              <a:spcBef>
                <a:spcPts val="0"/>
              </a:spcBef>
              <a:buNone/>
              <a:defRPr sz="2000">
                <a:solidFill>
                  <a:schemeClr val="accent1"/>
                </a:solidFill>
                <a:latin typeface="+mj-lt"/>
              </a:defRPr>
            </a:lvl1pPr>
            <a:lvl2pPr marL="457200" indent="0" algn="l" rtl="0">
              <a:buNone/>
              <a:defRPr sz="2000"/>
            </a:lvl2pPr>
            <a:lvl3pPr marL="914400" indent="0" algn="l" rtl="0">
              <a:buNone/>
              <a:defRPr sz="1800"/>
            </a:lvl3pPr>
            <a:lvl4pPr marL="1371600" indent="0" algn="l" rtl="0">
              <a:buNone/>
              <a:defRPr sz="1600"/>
            </a:lvl4pPr>
            <a:lvl5pPr marL="1828800" indent="0" algn="l" rtl="0">
              <a:buNone/>
              <a:defRPr sz="1600"/>
            </a:lvl5pPr>
            <a:lvl6pPr marL="2286000" indent="0" algn="l" rtl="0">
              <a:buNone/>
              <a:defRPr sz="1600"/>
            </a:lvl6pPr>
            <a:lvl7pPr marL="2743200" indent="0" algn="l" rtl="0">
              <a:buNone/>
              <a:defRPr sz="1600"/>
            </a:lvl7pPr>
            <a:lvl8pPr marL="3200400" indent="0" algn="l" rtl="0">
              <a:buNone/>
              <a:defRPr sz="1600"/>
            </a:lvl8pPr>
            <a:lvl9pPr marL="3657600" indent="0" algn="l" rtl="0">
              <a:buNone/>
              <a:defRPr sz="1600"/>
            </a:lvl9pPr>
          </a:lstStyle>
          <a:p>
            <a:pPr lvl="0" rtl="0"/>
            <a:r>
              <a:rPr lang="fr-FR" noProof="0"/>
              <a:t>Cliquez pour modifier les styles du texte du masque</a:t>
            </a:r>
          </a:p>
        </p:txBody>
      </p:sp>
    </p:spTree>
    <p:extLst>
      <p:ext uri="{BB962C8B-B14F-4D97-AF65-F5344CB8AC3E}">
        <p14:creationId xmlns:p14="http://schemas.microsoft.com/office/powerpoint/2010/main" val="350677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contenu 2"/>
          <p:cNvSpPr>
            <a:spLocks noGrp="1"/>
          </p:cNvSpPr>
          <p:nvPr>
            <p:ph sz="half" idx="1"/>
          </p:nvPr>
        </p:nvSpPr>
        <p:spPr>
          <a:xfrm>
            <a:off x="1524000" y="1825625"/>
            <a:ext cx="4343400" cy="4270375"/>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contenu 3"/>
          <p:cNvSpPr>
            <a:spLocks noGrp="1"/>
          </p:cNvSpPr>
          <p:nvPr>
            <p:ph sz="half" idx="2"/>
          </p:nvPr>
        </p:nvSpPr>
        <p:spPr>
          <a:xfrm>
            <a:off x="6324600" y="1825625"/>
            <a:ext cx="4343400" cy="4270375"/>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e la date 4"/>
          <p:cNvSpPr>
            <a:spLocks noGrp="1"/>
          </p:cNvSpPr>
          <p:nvPr>
            <p:ph type="dt" sz="half" idx="10"/>
          </p:nvPr>
        </p:nvSpPr>
        <p:spPr/>
        <p:txBody>
          <a:bodyPr rtlCol="0"/>
          <a:lstStyle>
            <a:lvl1pPr>
              <a:defRPr/>
            </a:lvl1pPr>
          </a:lstStyle>
          <a:p>
            <a:fld id="{2C9DB741-A3C2-4C75-A4D1-97F129BE9491}" type="datetime1">
              <a:rPr lang="fr-FR" smtClean="0"/>
              <a:pPr/>
              <a:t>08/07/2020</a:t>
            </a:fld>
            <a:endParaRPr lang="fr-FR" dirty="0"/>
          </a:p>
        </p:txBody>
      </p:sp>
      <p:sp>
        <p:nvSpPr>
          <p:cNvPr id="6" name="Espace réservé du pied de page 5"/>
          <p:cNvSpPr>
            <a:spLocks noGrp="1"/>
          </p:cNvSpPr>
          <p:nvPr>
            <p:ph type="ftr" sz="quarter" idx="11"/>
          </p:nvPr>
        </p:nvSpPr>
        <p:spPr/>
        <p:txBody>
          <a:bodyPr rtlCol="0"/>
          <a:lstStyle/>
          <a:p>
            <a:pPr rtl="0"/>
            <a:endParaRPr lang="fr-FR" noProof="0" dirty="0"/>
          </a:p>
        </p:txBody>
      </p:sp>
      <p:sp>
        <p:nvSpPr>
          <p:cNvPr id="7" name="Espace réservé du numéro de diapositive 6"/>
          <p:cNvSpPr>
            <a:spLocks noGrp="1"/>
          </p:cNvSpPr>
          <p:nvPr>
            <p:ph type="sldNum" sz="quarter" idx="12"/>
          </p:nvPr>
        </p:nvSpPr>
        <p:spPr/>
        <p:txBody>
          <a:bodyPr rtlCol="0"/>
          <a:lstStyle>
            <a:lvl1pPr algn="r">
              <a:defRPr/>
            </a:lvl1pPr>
          </a:lstStyle>
          <a:p>
            <a:fld id="{E31375A4-56A4-47D6-9801-1991572033F7}" type="slidenum">
              <a:rPr lang="fr-FR" smtClean="0"/>
              <a:pPr/>
              <a:t>‹N°›</a:t>
            </a:fld>
            <a:endParaRPr lang="fr-FR" dirty="0"/>
          </a:p>
        </p:txBody>
      </p:sp>
    </p:spTree>
    <p:extLst>
      <p:ext uri="{BB962C8B-B14F-4D97-AF65-F5344CB8AC3E}">
        <p14:creationId xmlns:p14="http://schemas.microsoft.com/office/powerpoint/2010/main" val="404456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texte 2"/>
          <p:cNvSpPr>
            <a:spLocks noGrp="1"/>
          </p:cNvSpPr>
          <p:nvPr>
            <p:ph type="body" idx="1"/>
          </p:nvPr>
        </p:nvSpPr>
        <p:spPr>
          <a:xfrm>
            <a:off x="1527048" y="1828800"/>
            <a:ext cx="4343400" cy="685800"/>
          </a:xfrm>
        </p:spPr>
        <p:txBody>
          <a:bodyPr rtlCol="0" anchor="ctr">
            <a:normAutofit/>
          </a:bodyPr>
          <a:lstStyle>
            <a:lvl1pPr marL="0" indent="0" algn="l" rtl="0">
              <a:spcBef>
                <a:spcPts val="0"/>
              </a:spcBef>
              <a:buNone/>
              <a:defRPr sz="2200" b="0">
                <a:solidFill>
                  <a:schemeClr val="tx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fr-FR" noProof="0"/>
              <a:t>Cliquez pour modifier les styles du texte du masque</a:t>
            </a:r>
          </a:p>
        </p:txBody>
      </p:sp>
      <p:sp>
        <p:nvSpPr>
          <p:cNvPr id="4" name="Espace réservé du contenu 3"/>
          <p:cNvSpPr>
            <a:spLocks noGrp="1"/>
          </p:cNvSpPr>
          <p:nvPr>
            <p:ph sz="half" idx="2"/>
          </p:nvPr>
        </p:nvSpPr>
        <p:spPr>
          <a:xfrm>
            <a:off x="1527048" y="2514600"/>
            <a:ext cx="4343400" cy="3581401"/>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u texte 4"/>
          <p:cNvSpPr>
            <a:spLocks noGrp="1"/>
          </p:cNvSpPr>
          <p:nvPr>
            <p:ph type="body" sz="quarter" idx="3"/>
          </p:nvPr>
        </p:nvSpPr>
        <p:spPr>
          <a:xfrm>
            <a:off x="6327648" y="1828800"/>
            <a:ext cx="4343400" cy="685800"/>
          </a:xfrm>
        </p:spPr>
        <p:txBody>
          <a:bodyPr rtlCol="0" anchor="ctr">
            <a:normAutofit/>
          </a:bodyPr>
          <a:lstStyle>
            <a:lvl1pPr marL="0" indent="0" algn="l" rtl="0">
              <a:spcBef>
                <a:spcPts val="0"/>
              </a:spcBef>
              <a:buNone/>
              <a:defRPr sz="2200" b="0">
                <a:solidFill>
                  <a:schemeClr val="tx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fr-FR" noProof="0"/>
              <a:t>Cliquez pour modifier les styles du texte du masque</a:t>
            </a:r>
          </a:p>
        </p:txBody>
      </p:sp>
      <p:sp>
        <p:nvSpPr>
          <p:cNvPr id="6" name="Espace réservé du contenu 5"/>
          <p:cNvSpPr>
            <a:spLocks noGrp="1"/>
          </p:cNvSpPr>
          <p:nvPr>
            <p:ph sz="quarter" idx="4"/>
          </p:nvPr>
        </p:nvSpPr>
        <p:spPr>
          <a:xfrm>
            <a:off x="6327648" y="2514600"/>
            <a:ext cx="4343400" cy="3581401"/>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7" name="Espace réservé de la date 6"/>
          <p:cNvSpPr>
            <a:spLocks noGrp="1"/>
          </p:cNvSpPr>
          <p:nvPr>
            <p:ph type="dt" sz="half" idx="10"/>
          </p:nvPr>
        </p:nvSpPr>
        <p:spPr/>
        <p:txBody>
          <a:bodyPr rtlCol="0"/>
          <a:lstStyle>
            <a:lvl1pPr>
              <a:defRPr/>
            </a:lvl1pPr>
          </a:lstStyle>
          <a:p>
            <a:fld id="{11B59C61-65A8-4FB6-8060-9ACE25B631CB}" type="datetime1">
              <a:rPr lang="fr-FR" noProof="0" smtClean="0"/>
              <a:pPr/>
              <a:t>08/07/2020</a:t>
            </a:fld>
            <a:endParaRPr lang="fr-FR" noProof="0" dirty="0"/>
          </a:p>
        </p:txBody>
      </p:sp>
      <p:sp>
        <p:nvSpPr>
          <p:cNvPr id="8" name="Espace réservé du pied de page 7"/>
          <p:cNvSpPr>
            <a:spLocks noGrp="1"/>
          </p:cNvSpPr>
          <p:nvPr>
            <p:ph type="ftr" sz="quarter" idx="11"/>
          </p:nvPr>
        </p:nvSpPr>
        <p:spPr/>
        <p:txBody>
          <a:bodyPr rtlCol="0"/>
          <a:lstStyle/>
          <a:p>
            <a:pPr rtl="0"/>
            <a:endParaRPr lang="fr-FR" noProof="0" dirty="0"/>
          </a:p>
        </p:txBody>
      </p:sp>
      <p:sp>
        <p:nvSpPr>
          <p:cNvPr id="9" name="Espace réservé du numéro de diapositive 8"/>
          <p:cNvSpPr>
            <a:spLocks noGrp="1"/>
          </p:cNvSpPr>
          <p:nvPr>
            <p:ph type="sldNum" sz="quarter" idx="12"/>
          </p:nvPr>
        </p:nvSpPr>
        <p:spPr/>
        <p:txBody>
          <a:bodyPr rtlCol="0"/>
          <a:lstStyle>
            <a:lvl1pPr algn="r">
              <a:defRPr/>
            </a:lvl1pPr>
          </a:lstStyle>
          <a:p>
            <a:fld id="{E31375A4-56A4-47D6-9801-1991572033F7}" type="slidenum">
              <a:rPr lang="fr-FR" noProof="0" smtClean="0"/>
              <a:pPr/>
              <a:t>‹N°›</a:t>
            </a:fld>
            <a:endParaRPr lang="fr-FR" noProof="0" dirty="0"/>
          </a:p>
        </p:txBody>
      </p:sp>
    </p:spTree>
    <p:extLst>
      <p:ext uri="{BB962C8B-B14F-4D97-AF65-F5344CB8AC3E}">
        <p14:creationId xmlns:p14="http://schemas.microsoft.com/office/powerpoint/2010/main" val="339790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e la date 2"/>
          <p:cNvSpPr>
            <a:spLocks noGrp="1"/>
          </p:cNvSpPr>
          <p:nvPr>
            <p:ph type="dt" sz="half" idx="10"/>
          </p:nvPr>
        </p:nvSpPr>
        <p:spPr/>
        <p:txBody>
          <a:bodyPr rtlCol="0"/>
          <a:lstStyle>
            <a:lvl1pPr>
              <a:defRPr/>
            </a:lvl1pPr>
          </a:lstStyle>
          <a:p>
            <a:fld id="{B19C7B91-9FE1-44A2-8FAA-E998ADCC26EE}" type="datetime1">
              <a:rPr lang="fr-FR" smtClean="0"/>
              <a:pPr/>
              <a:t>08/07/2020</a:t>
            </a:fld>
            <a:endParaRPr lang="fr-FR" dirty="0"/>
          </a:p>
        </p:txBody>
      </p:sp>
      <p:sp>
        <p:nvSpPr>
          <p:cNvPr id="4" name="Espace réservé du pied de page 3"/>
          <p:cNvSpPr>
            <a:spLocks noGrp="1"/>
          </p:cNvSpPr>
          <p:nvPr>
            <p:ph type="ftr" sz="quarter" idx="11"/>
          </p:nvPr>
        </p:nvSpPr>
        <p:spPr/>
        <p:txBody>
          <a:bodyPr rtlCol="0"/>
          <a:lstStyle/>
          <a:p>
            <a:pPr rtl="0"/>
            <a:endParaRPr lang="fr-FR" noProof="0" dirty="0"/>
          </a:p>
        </p:txBody>
      </p:sp>
      <p:sp>
        <p:nvSpPr>
          <p:cNvPr id="5" name="Espace réservé du numéro de diapositive 4"/>
          <p:cNvSpPr>
            <a:spLocks noGrp="1"/>
          </p:cNvSpPr>
          <p:nvPr>
            <p:ph type="sldNum" sz="quarter" idx="12"/>
          </p:nvPr>
        </p:nvSpPr>
        <p:spPr/>
        <p:txBody>
          <a:bodyPr rtlCol="0"/>
          <a:lstStyle>
            <a:lvl1pPr algn="r">
              <a:defRPr/>
            </a:lvl1pPr>
          </a:lstStyle>
          <a:p>
            <a:fld id="{E31375A4-56A4-47D6-9801-1991572033F7}" type="slidenum">
              <a:rPr lang="fr-FR" smtClean="0"/>
              <a:pPr/>
              <a:t>‹N°›</a:t>
            </a:fld>
            <a:endParaRPr lang="fr-FR" dirty="0"/>
          </a:p>
        </p:txBody>
      </p:sp>
    </p:spTree>
    <p:extLst>
      <p:ext uri="{BB962C8B-B14F-4D97-AF65-F5344CB8AC3E}">
        <p14:creationId xmlns:p14="http://schemas.microsoft.com/office/powerpoint/2010/main" val="323897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lvl1pPr>
              <a:defRPr/>
            </a:lvl1pPr>
          </a:lstStyle>
          <a:p>
            <a:fld id="{24294901-3B67-4101-8D94-E7F6C7A7004D}" type="datetime1">
              <a:rPr lang="fr-FR" smtClean="0"/>
              <a:pPr/>
              <a:t>08/07/2020</a:t>
            </a:fld>
            <a:endParaRPr lang="fr-FR" dirty="0"/>
          </a:p>
        </p:txBody>
      </p:sp>
      <p:sp>
        <p:nvSpPr>
          <p:cNvPr id="3" name="Espace réservé du pied de page 2"/>
          <p:cNvSpPr>
            <a:spLocks noGrp="1"/>
          </p:cNvSpPr>
          <p:nvPr>
            <p:ph type="ftr" sz="quarter" idx="11"/>
          </p:nvPr>
        </p:nvSpPr>
        <p:spPr/>
        <p:txBody>
          <a:bodyPr rtlCol="0"/>
          <a:lstStyle/>
          <a:p>
            <a:pPr rtl="0"/>
            <a:endParaRPr lang="fr-FR" noProof="0" dirty="0"/>
          </a:p>
        </p:txBody>
      </p:sp>
      <p:sp>
        <p:nvSpPr>
          <p:cNvPr id="4" name="Espace réservé du numéro de diapositive 3"/>
          <p:cNvSpPr>
            <a:spLocks noGrp="1"/>
          </p:cNvSpPr>
          <p:nvPr>
            <p:ph type="sldNum" sz="quarter" idx="12"/>
          </p:nvPr>
        </p:nvSpPr>
        <p:spPr/>
        <p:txBody>
          <a:bodyPr rtlCol="0"/>
          <a:lstStyle>
            <a:lvl1pPr algn="r">
              <a:defRPr/>
            </a:lvl1pPr>
          </a:lstStyle>
          <a:p>
            <a:fld id="{E31375A4-56A4-47D6-9801-1991572033F7}" type="slidenum">
              <a:rPr lang="fr-FR" smtClean="0"/>
              <a:pPr/>
              <a:t>‹N°›</a:t>
            </a:fld>
            <a:endParaRPr lang="fr-FR" dirty="0"/>
          </a:p>
        </p:txBody>
      </p:sp>
    </p:spTree>
    <p:extLst>
      <p:ext uri="{BB962C8B-B14F-4D97-AF65-F5344CB8AC3E}">
        <p14:creationId xmlns:p14="http://schemas.microsoft.com/office/powerpoint/2010/main" val="2146817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002587" y="1600200"/>
            <a:ext cx="3122613" cy="1828800"/>
          </a:xfrm>
        </p:spPr>
        <p:txBody>
          <a:bodyPr rtlCol="0" anchor="b">
            <a:normAutofit/>
          </a:bodyPr>
          <a:lstStyle>
            <a:lvl1pPr algn="l" rtl="0">
              <a:defRPr sz="3400"/>
            </a:lvl1pPr>
          </a:lstStyle>
          <a:p>
            <a:pPr rtl="0"/>
            <a:r>
              <a:rPr lang="fr-FR" noProof="0"/>
              <a:t>Modifiez le style du titre</a:t>
            </a:r>
            <a:endParaRPr lang="fr-FR" noProof="0" dirty="0"/>
          </a:p>
        </p:txBody>
      </p:sp>
      <p:sp>
        <p:nvSpPr>
          <p:cNvPr id="3" name="Espace réservé du contenu 2"/>
          <p:cNvSpPr>
            <a:spLocks noGrp="1"/>
          </p:cNvSpPr>
          <p:nvPr>
            <p:ph idx="1"/>
          </p:nvPr>
        </p:nvSpPr>
        <p:spPr>
          <a:xfrm>
            <a:off x="760412" y="762000"/>
            <a:ext cx="6400800" cy="5334000"/>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texte 3"/>
          <p:cNvSpPr>
            <a:spLocks noGrp="1"/>
          </p:cNvSpPr>
          <p:nvPr>
            <p:ph type="body" sz="half" idx="2"/>
          </p:nvPr>
        </p:nvSpPr>
        <p:spPr>
          <a:xfrm>
            <a:off x="8001039" y="3429000"/>
            <a:ext cx="3124161" cy="1828800"/>
          </a:xfrm>
        </p:spPr>
        <p:txBody>
          <a:bodyPr rtlCol="0"/>
          <a:lstStyle>
            <a:lvl1pPr marL="0" indent="0" algn="l" rtl="0">
              <a:spcBef>
                <a:spcPts val="0"/>
              </a:spcBef>
              <a:buNone/>
              <a:defRPr sz="1600"/>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rtl="0"/>
            <a:r>
              <a:rPr lang="fr-FR" noProof="0"/>
              <a:t>Cliquez pour modifier les styles du texte du masque</a:t>
            </a:r>
          </a:p>
        </p:txBody>
      </p:sp>
      <p:sp>
        <p:nvSpPr>
          <p:cNvPr id="5" name="Espace réservé de la date 4"/>
          <p:cNvSpPr>
            <a:spLocks noGrp="1"/>
          </p:cNvSpPr>
          <p:nvPr>
            <p:ph type="dt" sz="half" idx="10"/>
          </p:nvPr>
        </p:nvSpPr>
        <p:spPr/>
        <p:txBody>
          <a:bodyPr rtlCol="0"/>
          <a:lstStyle>
            <a:lvl1pPr>
              <a:defRPr/>
            </a:lvl1pPr>
          </a:lstStyle>
          <a:p>
            <a:fld id="{36311718-BEC8-4DB8-9B0A-52986EABC5C9}" type="datetime1">
              <a:rPr lang="fr-FR" smtClean="0"/>
              <a:pPr/>
              <a:t>08/07/2020</a:t>
            </a:fld>
            <a:endParaRPr lang="fr-FR" dirty="0"/>
          </a:p>
        </p:txBody>
      </p:sp>
      <p:sp>
        <p:nvSpPr>
          <p:cNvPr id="6" name="Espace réservé du pied de page 5"/>
          <p:cNvSpPr>
            <a:spLocks noGrp="1"/>
          </p:cNvSpPr>
          <p:nvPr>
            <p:ph type="ftr" sz="quarter" idx="11"/>
          </p:nvPr>
        </p:nvSpPr>
        <p:spPr/>
        <p:txBody>
          <a:bodyPr rtlCol="0"/>
          <a:lstStyle/>
          <a:p>
            <a:pPr rtl="0"/>
            <a:endParaRPr lang="fr-FR" noProof="0" dirty="0"/>
          </a:p>
        </p:txBody>
      </p:sp>
      <p:sp>
        <p:nvSpPr>
          <p:cNvPr id="7" name="Espace réservé du numéro de diapositive 6"/>
          <p:cNvSpPr>
            <a:spLocks noGrp="1"/>
          </p:cNvSpPr>
          <p:nvPr>
            <p:ph type="sldNum" sz="quarter" idx="12"/>
          </p:nvPr>
        </p:nvSpPr>
        <p:spPr/>
        <p:txBody>
          <a:bodyPr rtlCol="0"/>
          <a:lstStyle>
            <a:lvl1pPr algn="r">
              <a:defRPr/>
            </a:lvl1pPr>
          </a:lstStyle>
          <a:p>
            <a:fld id="{E31375A4-56A4-47D6-9801-1991572033F7}" type="slidenum">
              <a:rPr lang="fr-FR" smtClean="0"/>
              <a:pPr/>
              <a:t>‹N°›</a:t>
            </a:fld>
            <a:endParaRPr lang="fr-FR" dirty="0"/>
          </a:p>
        </p:txBody>
      </p:sp>
    </p:spTree>
    <p:extLst>
      <p:ext uri="{BB962C8B-B14F-4D97-AF65-F5344CB8AC3E}">
        <p14:creationId xmlns:p14="http://schemas.microsoft.com/office/powerpoint/2010/main" val="166737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8" name="Rectangle 7"/>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600" noProof="0" dirty="0"/>
          </a:p>
        </p:txBody>
      </p:sp>
      <p:sp>
        <p:nvSpPr>
          <p:cNvPr id="2" name="Titre 1"/>
          <p:cNvSpPr>
            <a:spLocks noGrp="1"/>
          </p:cNvSpPr>
          <p:nvPr>
            <p:ph type="title"/>
          </p:nvPr>
        </p:nvSpPr>
        <p:spPr>
          <a:xfrm>
            <a:off x="7997952" y="1600200"/>
            <a:ext cx="3127248" cy="1828800"/>
          </a:xfrm>
        </p:spPr>
        <p:txBody>
          <a:bodyPr rtlCol="0" anchor="b">
            <a:normAutofit/>
          </a:bodyPr>
          <a:lstStyle>
            <a:lvl1pPr algn="l" rtl="0">
              <a:defRPr sz="3400"/>
            </a:lvl1pPr>
          </a:lstStyle>
          <a:p>
            <a:pPr rtl="0"/>
            <a:r>
              <a:rPr lang="fr-FR" noProof="0"/>
              <a:t>Modifiez le style du titre</a:t>
            </a:r>
            <a:endParaRPr lang="fr-FR" noProof="0" dirty="0"/>
          </a:p>
        </p:txBody>
      </p:sp>
      <p:sp>
        <p:nvSpPr>
          <p:cNvPr id="3" name="Espace réservé pour l’image 2"/>
          <p:cNvSpPr>
            <a:spLocks noGrp="1"/>
          </p:cNvSpPr>
          <p:nvPr>
            <p:ph type="pic" idx="1"/>
          </p:nvPr>
        </p:nvSpPr>
        <p:spPr>
          <a:xfrm>
            <a:off x="781251" y="777240"/>
            <a:ext cx="6400800" cy="5303520"/>
          </a:xfrm>
        </p:spPr>
        <p:txBody>
          <a:bodyPr tIns="457200" rtlCol="0">
            <a:normAutofit/>
          </a:bodyPr>
          <a:lstStyle>
            <a:lvl1pPr marL="0" indent="0" algn="ctr" rtl="0">
              <a:buNone/>
              <a:defRPr sz="2000"/>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fr-FR" noProof="0"/>
              <a:t>Cliquez sur l'icône pour ajouter une image</a:t>
            </a:r>
            <a:endParaRPr lang="fr-FR" noProof="0" dirty="0"/>
          </a:p>
        </p:txBody>
      </p:sp>
      <p:sp>
        <p:nvSpPr>
          <p:cNvPr id="4" name="Espace réservé du texte 3"/>
          <p:cNvSpPr>
            <a:spLocks noGrp="1"/>
          </p:cNvSpPr>
          <p:nvPr>
            <p:ph type="body" sz="half" idx="2"/>
          </p:nvPr>
        </p:nvSpPr>
        <p:spPr>
          <a:xfrm>
            <a:off x="7997952" y="3429000"/>
            <a:ext cx="3127248" cy="1828800"/>
          </a:xfrm>
        </p:spPr>
        <p:txBody>
          <a:bodyPr rtlCol="0"/>
          <a:lstStyle>
            <a:lvl1pPr marL="0" indent="0" algn="l" rtl="0">
              <a:spcBef>
                <a:spcPts val="0"/>
              </a:spcBef>
              <a:buNone/>
              <a:defRPr sz="1600"/>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rtl="0"/>
            <a:r>
              <a:rPr lang="fr-FR" noProof="0"/>
              <a:t>Cliquez pour modifier les styles du texte du masque</a:t>
            </a:r>
          </a:p>
        </p:txBody>
      </p:sp>
      <p:sp>
        <p:nvSpPr>
          <p:cNvPr id="5" name="Espace réservé de la date 4"/>
          <p:cNvSpPr>
            <a:spLocks noGrp="1"/>
          </p:cNvSpPr>
          <p:nvPr>
            <p:ph type="dt" sz="half" idx="10"/>
          </p:nvPr>
        </p:nvSpPr>
        <p:spPr/>
        <p:txBody>
          <a:bodyPr rtlCol="0"/>
          <a:lstStyle>
            <a:lvl1pPr>
              <a:defRPr/>
            </a:lvl1pPr>
          </a:lstStyle>
          <a:p>
            <a:fld id="{E883871E-5D80-4EDF-9E01-94E184402302}" type="datetime1">
              <a:rPr lang="fr-FR" smtClean="0"/>
              <a:pPr/>
              <a:t>08/07/2020</a:t>
            </a:fld>
            <a:endParaRPr lang="fr-FR" dirty="0"/>
          </a:p>
        </p:txBody>
      </p:sp>
      <p:sp>
        <p:nvSpPr>
          <p:cNvPr id="6" name="Espace réservé du pied de page 5"/>
          <p:cNvSpPr>
            <a:spLocks noGrp="1"/>
          </p:cNvSpPr>
          <p:nvPr>
            <p:ph type="ftr" sz="quarter" idx="11"/>
          </p:nvPr>
        </p:nvSpPr>
        <p:spPr/>
        <p:txBody>
          <a:bodyPr rtlCol="0"/>
          <a:lstStyle/>
          <a:p>
            <a:pPr rtl="0"/>
            <a:endParaRPr lang="fr-FR" noProof="0" dirty="0"/>
          </a:p>
        </p:txBody>
      </p:sp>
      <p:sp>
        <p:nvSpPr>
          <p:cNvPr id="7" name="Espace réservé du numéro de diapositive 6"/>
          <p:cNvSpPr>
            <a:spLocks noGrp="1"/>
          </p:cNvSpPr>
          <p:nvPr>
            <p:ph type="sldNum" sz="quarter" idx="12"/>
          </p:nvPr>
        </p:nvSpPr>
        <p:spPr/>
        <p:txBody>
          <a:bodyPr rtlCol="0"/>
          <a:lstStyle>
            <a:lvl1pPr algn="r">
              <a:defRPr/>
            </a:lvl1pPr>
          </a:lstStyle>
          <a:p>
            <a:fld id="{E31375A4-56A4-47D6-9801-1991572033F7}" type="slidenum">
              <a:rPr lang="fr-FR" smtClean="0"/>
              <a:pPr/>
              <a:t>‹N°›</a:t>
            </a:fld>
            <a:endParaRPr lang="fr-FR" dirty="0"/>
          </a:p>
        </p:txBody>
      </p:sp>
    </p:spTree>
    <p:extLst>
      <p:ext uri="{BB962C8B-B14F-4D97-AF65-F5344CB8AC3E}">
        <p14:creationId xmlns:p14="http://schemas.microsoft.com/office/powerpoint/2010/main" val="297724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pPr rtl="0"/>
            <a:r>
              <a:rPr lang="fr-FR" noProof="0" dirty="0"/>
              <a:t>Modifiez le style du titre</a:t>
            </a:r>
          </a:p>
        </p:txBody>
      </p:sp>
      <p:sp>
        <p:nvSpPr>
          <p:cNvPr id="3" name="Espace réservé du texte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rtl="0">
              <a:defRPr sz="800">
                <a:solidFill>
                  <a:schemeClr val="tx1">
                    <a:lumMod val="85000"/>
                  </a:schemeClr>
                </a:solidFill>
              </a:defRPr>
            </a:lvl1pPr>
          </a:lstStyle>
          <a:p>
            <a:fld id="{A9F01D7A-F2CA-4D89-BC48-D8C829AA64E1}" type="datetime1">
              <a:rPr lang="fr-FR" smtClean="0"/>
              <a:pPr/>
              <a:t>08/07/2020</a:t>
            </a:fld>
            <a:endParaRPr lang="fr-FR" dirty="0"/>
          </a:p>
        </p:txBody>
      </p:sp>
      <p:sp>
        <p:nvSpPr>
          <p:cNvPr id="5" name="Espace réservé du pied de page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rtl="0">
              <a:defRPr sz="800">
                <a:solidFill>
                  <a:schemeClr val="tx1">
                    <a:lumMod val="85000"/>
                  </a:schemeClr>
                </a:solidFill>
              </a:defRPr>
            </a:lvl1pPr>
          </a:lstStyle>
          <a:p>
            <a:pPr rtl="0"/>
            <a:endParaRPr lang="fr-FR" noProof="0" dirty="0"/>
          </a:p>
        </p:txBody>
      </p:sp>
      <p:sp>
        <p:nvSpPr>
          <p:cNvPr id="6" name="Espace réservé du numéro de diapositive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l" rtl="0">
              <a:defRPr sz="800">
                <a:solidFill>
                  <a:schemeClr val="tx1">
                    <a:lumMod val="85000"/>
                  </a:schemeClr>
                </a:solidFill>
              </a:defRPr>
            </a:lvl1pPr>
          </a:lstStyle>
          <a:p>
            <a:pPr algn="r"/>
            <a:fld id="{E31375A4-56A4-47D6-9801-1991572033F7}" type="slidenum">
              <a:rPr lang="fr-FR" smtClean="0"/>
              <a:pPr algn="r"/>
              <a:t>‹N°›</a:t>
            </a:fld>
            <a:endParaRPr lang="fr-FR" dirty="0"/>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3.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2.xml"/><Relationship Id="rId7" Type="http://schemas.openxmlformats.org/officeDocument/2006/relationships/image" Target="../media/image4.png"/><Relationship Id="rId2" Type="http://schemas.openxmlformats.org/officeDocument/2006/relationships/diagramData" Target="../diagrams/data12.xml"/><Relationship Id="rId1" Type="http://schemas.openxmlformats.org/officeDocument/2006/relationships/slideLayout" Target="../slideLayouts/slideLayout3.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3.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4.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diagramLayout" Target="../diagrams/layout14.xml"/><Relationship Id="rId7" Type="http://schemas.openxmlformats.org/officeDocument/2006/relationships/image" Target="../media/image5.jpeg"/><Relationship Id="rId2" Type="http://schemas.openxmlformats.org/officeDocument/2006/relationships/diagramData" Target="../diagrams/data14.xml"/><Relationship Id="rId1" Type="http://schemas.openxmlformats.org/officeDocument/2006/relationships/slideLayout" Target="../slideLayouts/slideLayout3.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 Id="rId9"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7.xml"/><Relationship Id="rId7" Type="http://schemas.openxmlformats.org/officeDocument/2006/relationships/image" Target="../media/image10.png"/><Relationship Id="rId2" Type="http://schemas.openxmlformats.org/officeDocument/2006/relationships/diagramData" Target="../diagrams/data17.xml"/><Relationship Id="rId1" Type="http://schemas.openxmlformats.org/officeDocument/2006/relationships/slideLayout" Target="../slideLayouts/slideLayout3.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9.xml"/><Relationship Id="rId7" Type="http://schemas.openxmlformats.org/officeDocument/2006/relationships/image" Target="../media/image12.png"/><Relationship Id="rId2" Type="http://schemas.openxmlformats.org/officeDocument/2006/relationships/diagramData" Target="../diagrams/data19.xml"/><Relationship Id="rId1" Type="http://schemas.openxmlformats.org/officeDocument/2006/relationships/slideLayout" Target="../slideLayouts/slideLayout3.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3.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3.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2.xml"/><Relationship Id="rId7" Type="http://schemas.openxmlformats.org/officeDocument/2006/relationships/image" Target="../media/image13.png"/><Relationship Id="rId2" Type="http://schemas.openxmlformats.org/officeDocument/2006/relationships/diagramData" Target="../diagrams/data22.xml"/><Relationship Id="rId1" Type="http://schemas.openxmlformats.org/officeDocument/2006/relationships/slideLayout" Target="../slideLayouts/slideLayout3.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24.xml.rels><?xml version="1.0" encoding="UTF-8" standalone="yes"?>
<Relationships xmlns="http://schemas.openxmlformats.org/package/2006/relationships"><Relationship Id="rId8" Type="http://schemas.microsoft.com/office/2007/relationships/diagramDrawing" Target="../diagrams/drawing23.xml"/><Relationship Id="rId3" Type="http://schemas.openxmlformats.org/officeDocument/2006/relationships/image" Target="../media/image14.png"/><Relationship Id="rId7" Type="http://schemas.openxmlformats.org/officeDocument/2006/relationships/diagramColors" Target="../diagrams/colors23.xml"/><Relationship Id="rId2" Type="http://schemas.openxmlformats.org/officeDocument/2006/relationships/hyperlink" Target="https://fr.wikipedia.org/wiki/Chrominance" TargetMode="External"/><Relationship Id="rId1" Type="http://schemas.openxmlformats.org/officeDocument/2006/relationships/slideLayout" Target="../slideLayouts/slideLayout3.xml"/><Relationship Id="rId6" Type="http://schemas.openxmlformats.org/officeDocument/2006/relationships/diagramQuickStyle" Target="../diagrams/quickStyle23.xml"/><Relationship Id="rId5" Type="http://schemas.openxmlformats.org/officeDocument/2006/relationships/diagramLayout" Target="../diagrams/layout23.xml"/><Relationship Id="rId4" Type="http://schemas.openxmlformats.org/officeDocument/2006/relationships/diagramData" Target="../diagrams/data23.xml"/></Relationships>
</file>

<file path=ppt/slides/_rels/slide25.xml.rels><?xml version="1.0" encoding="UTF-8" standalone="yes"?>
<Relationships xmlns="http://schemas.openxmlformats.org/package/2006/relationships"><Relationship Id="rId8" Type="http://schemas.microsoft.com/office/2007/relationships/diagramDrawing" Target="../diagrams/drawing24.xml"/><Relationship Id="rId3" Type="http://schemas.openxmlformats.org/officeDocument/2006/relationships/image" Target="../media/image16.png"/><Relationship Id="rId7" Type="http://schemas.openxmlformats.org/officeDocument/2006/relationships/diagramColors" Target="../diagrams/colors24.xml"/><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diagramQuickStyle" Target="../diagrams/quickStyle24.xml"/><Relationship Id="rId5" Type="http://schemas.openxmlformats.org/officeDocument/2006/relationships/diagramLayout" Target="../diagrams/layout24.xml"/><Relationship Id="rId4" Type="http://schemas.openxmlformats.org/officeDocument/2006/relationships/diagramData" Target="../diagrams/data24.xml"/></Relationships>
</file>

<file path=ppt/slides/_rels/slide26.xml.rels><?xml version="1.0" encoding="UTF-8" standalone="yes"?>
<Relationships xmlns="http://schemas.openxmlformats.org/package/2006/relationships"><Relationship Id="rId8" Type="http://schemas.microsoft.com/office/2007/relationships/diagramDrawing" Target="../diagrams/drawing25.xml"/><Relationship Id="rId3" Type="http://schemas.openxmlformats.org/officeDocument/2006/relationships/image" Target="../media/image18.png"/><Relationship Id="rId7" Type="http://schemas.openxmlformats.org/officeDocument/2006/relationships/diagramColors" Target="../diagrams/colors25.xml"/><Relationship Id="rId2" Type="http://schemas.openxmlformats.org/officeDocument/2006/relationships/image" Target="../media/image17.png"/><Relationship Id="rId1" Type="http://schemas.openxmlformats.org/officeDocument/2006/relationships/slideLayout" Target="../slideLayouts/slideLayout3.xml"/><Relationship Id="rId6" Type="http://schemas.openxmlformats.org/officeDocument/2006/relationships/diagramQuickStyle" Target="../diagrams/quickStyle25.xml"/><Relationship Id="rId5" Type="http://schemas.openxmlformats.org/officeDocument/2006/relationships/diagramLayout" Target="../diagrams/layout25.xml"/><Relationship Id="rId4" Type="http://schemas.openxmlformats.org/officeDocument/2006/relationships/diagramData" Target="../diagrams/data25.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6.xml"/><Relationship Id="rId7" Type="http://schemas.openxmlformats.org/officeDocument/2006/relationships/image" Target="../media/image19.png"/><Relationship Id="rId2" Type="http://schemas.openxmlformats.org/officeDocument/2006/relationships/diagramData" Target="../diagrams/data26.xml"/><Relationship Id="rId1" Type="http://schemas.openxmlformats.org/officeDocument/2006/relationships/slideLayout" Target="../slideLayouts/slideLayout3.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3.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2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Layout" Target="../diagrams/layout28.xml"/><Relationship Id="rId7" Type="http://schemas.openxmlformats.org/officeDocument/2006/relationships/image" Target="../media/image20.png"/><Relationship Id="rId2" Type="http://schemas.openxmlformats.org/officeDocument/2006/relationships/diagramData" Target="../diagrams/data28.xml"/><Relationship Id="rId1" Type="http://schemas.openxmlformats.org/officeDocument/2006/relationships/slideLayout" Target="../slideLayouts/slideLayout3.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30.xml"/><Relationship Id="rId7" Type="http://schemas.openxmlformats.org/officeDocument/2006/relationships/image" Target="../media/image23.png"/><Relationship Id="rId2" Type="http://schemas.openxmlformats.org/officeDocument/2006/relationships/diagramData" Target="../diagrams/data30.xml"/><Relationship Id="rId1" Type="http://schemas.openxmlformats.org/officeDocument/2006/relationships/slideLayout" Target="../slideLayouts/slideLayout3.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3.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32.xml"/><Relationship Id="rId7" Type="http://schemas.openxmlformats.org/officeDocument/2006/relationships/image" Target="../media/image24.png"/><Relationship Id="rId2" Type="http://schemas.openxmlformats.org/officeDocument/2006/relationships/diagramData" Target="../diagrams/data32.xml"/><Relationship Id="rId1" Type="http://schemas.openxmlformats.org/officeDocument/2006/relationships/slideLayout" Target="../slideLayouts/slideLayout3.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36.xml.rels><?xml version="1.0" encoding="UTF-8" standalone="yes"?>
<Relationships xmlns="http://schemas.openxmlformats.org/package/2006/relationships"><Relationship Id="rId8" Type="http://schemas.microsoft.com/office/2007/relationships/diagramDrawing" Target="../diagrams/drawing35.xml"/><Relationship Id="rId13"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diagramColors" Target="../diagrams/colors35.xml"/><Relationship Id="rId12" Type="http://schemas.openxmlformats.org/officeDocument/2006/relationships/image" Target="../media/image32.png"/><Relationship Id="rId2" Type="http://schemas.openxmlformats.org/officeDocument/2006/relationships/image" Target="../media/image27.png"/><Relationship Id="rId16" Type="http://schemas.openxmlformats.org/officeDocument/2006/relationships/image" Target="../media/image36.png"/><Relationship Id="rId1" Type="http://schemas.openxmlformats.org/officeDocument/2006/relationships/slideLayout" Target="../slideLayouts/slideLayout3.xml"/><Relationship Id="rId6" Type="http://schemas.openxmlformats.org/officeDocument/2006/relationships/diagramQuickStyle" Target="../diagrams/quickStyle35.xml"/><Relationship Id="rId11" Type="http://schemas.openxmlformats.org/officeDocument/2006/relationships/image" Target="../media/image31.jpeg"/><Relationship Id="rId5" Type="http://schemas.openxmlformats.org/officeDocument/2006/relationships/diagramLayout" Target="../diagrams/layout35.xml"/><Relationship Id="rId15" Type="http://schemas.openxmlformats.org/officeDocument/2006/relationships/image" Target="../media/image35.jpeg"/><Relationship Id="rId10" Type="http://schemas.openxmlformats.org/officeDocument/2006/relationships/image" Target="../media/image30.jpeg"/><Relationship Id="rId4" Type="http://schemas.openxmlformats.org/officeDocument/2006/relationships/diagramData" Target="../diagrams/data35.xml"/><Relationship Id="rId9" Type="http://schemas.openxmlformats.org/officeDocument/2006/relationships/image" Target="../media/image29.jpeg"/><Relationship Id="rId14" Type="http://schemas.openxmlformats.org/officeDocument/2006/relationships/image" Target="../media/image34.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3.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7.xml"/><Relationship Id="rId1" Type="http://schemas.openxmlformats.org/officeDocument/2006/relationships/slideLayout" Target="../slideLayouts/slideLayout3.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30650" y="4797152"/>
            <a:ext cx="11953328" cy="1040645"/>
          </a:xfrm>
        </p:spPr>
        <p:txBody>
          <a:bodyPr rtlCol="0">
            <a:normAutofit lnSpcReduction="10000"/>
          </a:bodyPr>
          <a:lstStyle/>
          <a:p>
            <a:r>
              <a:rPr lang="fr-FR" sz="1800" b="1" dirty="0">
                <a:solidFill>
                  <a:srgbClr val="FFC000"/>
                </a:solidFill>
                <a:latin typeface="Times New Roman" panose="02020603050405020304" pitchFamily="18" charset="0"/>
                <a:cs typeface="Times New Roman" panose="02020603050405020304" pitchFamily="18" charset="0"/>
              </a:rPr>
              <a:t>Présenté  par </a:t>
            </a:r>
            <a:r>
              <a:rPr lang="fr-FR" sz="1800" dirty="0">
                <a:solidFill>
                  <a:schemeClr val="tx1"/>
                </a:solidFill>
                <a:latin typeface="Times New Roman" panose="02020603050405020304" pitchFamily="18" charset="0"/>
                <a:cs typeface="Times New Roman" panose="02020603050405020304" pitchFamily="18" charset="0"/>
              </a:rPr>
              <a:t>:  	CHETTOUH Djamel-Eddine 				</a:t>
            </a:r>
            <a:r>
              <a:rPr lang="fr-FR" sz="18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Encadré par</a:t>
            </a:r>
            <a:r>
              <a:rPr lang="fr-FR" sz="18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a:t>
            </a:r>
            <a:r>
              <a:rPr lang="fr-FR" sz="1800" dirty="0">
                <a:solidFill>
                  <a:schemeClr val="tx1"/>
                </a:solidFill>
                <a:latin typeface="Times New Roman" panose="02020603050405020304" pitchFamily="18" charset="0"/>
                <a:cs typeface="Times New Roman" panose="02020603050405020304" pitchFamily="18" charset="0"/>
              </a:rPr>
              <a:t>Pr.  LOUKIL  Abdelhamid		AOUCHICHE Nassim </a:t>
            </a:r>
          </a:p>
          <a:p>
            <a:endParaRPr lang="fr-FR" sz="18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fr-FR" sz="1800" b="1"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Option Master:</a:t>
            </a:r>
            <a:r>
              <a:rPr lang="fr-FR" sz="1800" dirty="0">
                <a:solidFill>
                  <a:schemeClr val="tx1"/>
                </a:solidFill>
                <a:latin typeface="Times New Roman" panose="02020603050405020304" pitchFamily="18" charset="0"/>
                <a:cs typeface="Times New Roman" panose="02020603050405020304" pitchFamily="18" charset="0"/>
              </a:rPr>
              <a:t> 	Electronique des Systèmes Embarqués (ESE)</a:t>
            </a:r>
          </a:p>
          <a:p>
            <a:endParaRPr lang="fr-FR" sz="1800" dirty="0">
              <a:solidFill>
                <a:schemeClr val="tx1"/>
              </a:solidFill>
              <a:latin typeface="Times New Roman" panose="02020603050405020304" pitchFamily="18" charset="0"/>
              <a:cs typeface="Times New Roman" panose="02020603050405020304" pitchFamily="18" charset="0"/>
            </a:endParaRPr>
          </a:p>
          <a:p>
            <a:pPr rtl="0"/>
            <a:endParaRPr lang="fr-FR" sz="1800" dirty="0"/>
          </a:p>
        </p:txBody>
      </p:sp>
      <p:sp>
        <p:nvSpPr>
          <p:cNvPr id="6" name="Rectangle 5">
            <a:extLst>
              <a:ext uri="{FF2B5EF4-FFF2-40B4-BE49-F238E27FC236}">
                <a16:creationId xmlns:a16="http://schemas.microsoft.com/office/drawing/2014/main" id="{4F015237-549D-40AB-902A-B75BA173C0A4}"/>
              </a:ext>
            </a:extLst>
          </p:cNvPr>
          <p:cNvSpPr/>
          <p:nvPr/>
        </p:nvSpPr>
        <p:spPr>
          <a:xfrm>
            <a:off x="130650" y="3286420"/>
            <a:ext cx="11953328" cy="1384995"/>
          </a:xfrm>
          <a:prstGeom prst="rect">
            <a:avLst/>
          </a:prstGeom>
          <a:solidFill>
            <a:schemeClr val="bg2">
              <a:lumMod val="50000"/>
              <a:alpha val="50000"/>
            </a:schemeClr>
          </a:solidFill>
          <a:ln>
            <a:noFill/>
          </a:ln>
          <a:effectLst>
            <a:glow rad="228600">
              <a:schemeClr val="accent1">
                <a:satMod val="175000"/>
                <a:alpha val="40000"/>
              </a:schemeClr>
            </a:glow>
          </a:effectLst>
        </p:spPr>
        <p:style>
          <a:lnRef idx="0">
            <a:scrgbClr r="0" g="0" b="0"/>
          </a:lnRef>
          <a:fillRef idx="0">
            <a:scrgbClr r="0" g="0" b="0"/>
          </a:fillRef>
          <a:effectRef idx="0">
            <a:scrgbClr r="0" g="0" b="0"/>
          </a:effectRef>
          <a:fontRef idx="minor">
            <a:schemeClr val="lt1"/>
          </a:fontRef>
        </p:style>
        <p:txBody>
          <a:bodyPr wrap="square">
            <a:spAutoFit/>
          </a:bodyPr>
          <a:lstStyle/>
          <a:p>
            <a:pPr algn="ctr"/>
            <a:r>
              <a:rPr lang="fr-FR" sz="2800" dirty="0">
                <a:latin typeface="Castellar" panose="020A0402060406010301" pitchFamily="18" charset="0"/>
                <a:cs typeface="Times New Roman" panose="02020603050405020304" pitchFamily="18" charset="0"/>
              </a:rPr>
              <a:t>Commande d’une main bionique à l’aide d’une Interface Homme-Machine (IHM) </a:t>
            </a:r>
          </a:p>
          <a:p>
            <a:pPr algn="ctr"/>
            <a:r>
              <a:rPr lang="fr-FR" sz="2800" dirty="0">
                <a:latin typeface="Castellar" panose="020A0402060406010301" pitchFamily="18" charset="0"/>
                <a:cs typeface="Times New Roman" panose="02020603050405020304" pitchFamily="18" charset="0"/>
              </a:rPr>
              <a:t>à base du geste de la main</a:t>
            </a:r>
          </a:p>
        </p:txBody>
      </p:sp>
      <p:sp>
        <p:nvSpPr>
          <p:cNvPr id="7" name="Rectangle 6">
            <a:extLst>
              <a:ext uri="{FF2B5EF4-FFF2-40B4-BE49-F238E27FC236}">
                <a16:creationId xmlns:a16="http://schemas.microsoft.com/office/drawing/2014/main" id="{656B7FC9-0F51-4806-BFB5-14D7703BA6E5}"/>
              </a:ext>
            </a:extLst>
          </p:cNvPr>
          <p:cNvSpPr/>
          <p:nvPr/>
        </p:nvSpPr>
        <p:spPr>
          <a:xfrm>
            <a:off x="1983705" y="301608"/>
            <a:ext cx="8212371" cy="1527076"/>
          </a:xfrm>
          <a:prstGeom prst="rect">
            <a:avLst/>
          </a:prstGeom>
          <a:effectLst>
            <a:glow rad="101600">
              <a:schemeClr val="bg1">
                <a:alpha val="60000"/>
              </a:schemeClr>
            </a:glow>
          </a:effectLst>
          <a:scene3d>
            <a:camera prst="orthographicFront"/>
            <a:lightRig rig="threePt" dir="t"/>
          </a:scene3d>
          <a:sp3d>
            <a:bevelT w="165100" prst="coolSlant"/>
          </a:sp3d>
        </p:spPr>
        <p:style>
          <a:lnRef idx="1">
            <a:schemeClr val="dk1"/>
          </a:lnRef>
          <a:fillRef idx="3">
            <a:schemeClr val="dk1"/>
          </a:fillRef>
          <a:effectRef idx="2">
            <a:schemeClr val="dk1"/>
          </a:effectRef>
          <a:fontRef idx="minor">
            <a:schemeClr val="lt1"/>
          </a:fontRef>
        </p:style>
        <p:txBody>
          <a:bodyPr wrap="square">
            <a:spAutoFit/>
          </a:bodyPr>
          <a:lstStyle/>
          <a:p>
            <a:pPr algn="ctr"/>
            <a:r>
              <a:rPr lang="ar-SA" dirty="0">
                <a:ea typeface="Monotype Koufi" pitchFamily="2" charset="-78"/>
                <a:cs typeface="Monotype Koufi" pitchFamily="2" charset="-78"/>
              </a:rPr>
              <a:t>الجمهوريــــــــــة الجزائـريـــــــــة الـديمقـراطيـــــــــة الشعبيــــــة</a:t>
            </a:r>
            <a:br>
              <a:rPr lang="ar-SA" dirty="0"/>
            </a:br>
            <a:r>
              <a:rPr lang="ar-SA" b="1" dirty="0">
                <a:ea typeface="Monotype Koufi" pitchFamily="2" charset="-78"/>
                <a:cs typeface="Monotype Koufi" pitchFamily="2" charset="-78"/>
              </a:rPr>
              <a:t>وزارة التعليـــــم العالــــي والبحث العلمــــــــي</a:t>
            </a:r>
            <a:br>
              <a:rPr lang="ar-SA" dirty="0"/>
            </a:br>
            <a:r>
              <a:rPr lang="fr-FR" b="1" dirty="0"/>
              <a:t>Ministère de l'Enseignement Supérieur et de la Recherche Scientifique</a:t>
            </a:r>
            <a:br>
              <a:rPr lang="fr-FR" dirty="0"/>
            </a:br>
            <a:r>
              <a:rPr lang="ar-SA" dirty="0">
                <a:ea typeface="Monotype Koufi" pitchFamily="2" charset="-78"/>
                <a:cs typeface="Monotype Koufi" pitchFamily="2" charset="-78"/>
              </a:rPr>
              <a:t>جامعــــة العـلــــــوم والتكنولوجيـــــا بوهران محمد بوضيــــــاف</a:t>
            </a:r>
            <a:br>
              <a:rPr lang="ar-SA" dirty="0"/>
            </a:br>
            <a:r>
              <a:rPr lang="fr-FR" b="1" dirty="0"/>
              <a:t>Université des Sciences et de la Technologie d’Oran - Mohamed Boudiaf</a:t>
            </a:r>
            <a:endParaRPr lang="x-none" dirty="0"/>
          </a:p>
        </p:txBody>
      </p:sp>
      <p:pic>
        <p:nvPicPr>
          <p:cNvPr id="1030" name="Picture 6" descr="Formulaires | جامعة وهران للعلوم والتكنولوجيا - محمد بوضياف"/>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9004"/>
            <a:ext cx="1939927" cy="181983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Formulaires | جامعة وهران للعلوم والتكنولوجيا - محمد بوضياف"/>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4888" y="122205"/>
            <a:ext cx="1927112" cy="1866635"/>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p:cNvSpPr txBox="1"/>
          <p:nvPr/>
        </p:nvSpPr>
        <p:spPr>
          <a:xfrm>
            <a:off x="0" y="2760573"/>
            <a:ext cx="3760966" cy="400110"/>
          </a:xfrm>
          <a:prstGeom prst="rect">
            <a:avLst/>
          </a:prstGeom>
          <a:noFill/>
        </p:spPr>
        <p:txBody>
          <a:bodyPr wrap="none" rtlCol="0">
            <a:spAutoFit/>
          </a:bodyPr>
          <a:lstStyle/>
          <a:p>
            <a:r>
              <a:rPr lang="fr-FR" sz="2000" dirty="0">
                <a:effectLst>
                  <a:outerShdw blurRad="38100" dist="38100" dir="2700000" algn="tl">
                    <a:srgbClr val="000000">
                      <a:alpha val="43137"/>
                    </a:srgbClr>
                  </a:outerShdw>
                </a:effectLst>
              </a:rPr>
              <a:t>Thème du Projet de fin d’études :</a:t>
            </a:r>
          </a:p>
        </p:txBody>
      </p:sp>
    </p:spTree>
    <p:extLst>
      <p:ext uri="{BB962C8B-B14F-4D97-AF65-F5344CB8AC3E}">
        <p14:creationId xmlns:p14="http://schemas.microsoft.com/office/powerpoint/2010/main" val="24245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911424" y="2428323"/>
            <a:ext cx="9937104" cy="1622134"/>
          </a:xfrm>
        </p:spPr>
        <p:txBody>
          <a:bodyPr rtlCol="0">
            <a:normAutofit fontScale="70000" lnSpcReduction="20000"/>
          </a:bodyPr>
          <a:lstStyle/>
          <a:p>
            <a:pPr marL="342900" indent="-342900">
              <a:buFont typeface="Arial" panose="020B0604020202020204" pitchFamily="34" charset="0"/>
              <a:buChar char="•"/>
            </a:pPr>
            <a:r>
              <a:rPr lang="fr-FR" sz="3300" dirty="0">
                <a:solidFill>
                  <a:schemeClr val="tx1"/>
                </a:solidFill>
                <a:latin typeface="Times New Roman" panose="02020603050405020304" pitchFamily="18" charset="0"/>
                <a:cs typeface="Times New Roman" panose="02020603050405020304" pitchFamily="18" charset="0"/>
              </a:rPr>
              <a:t>Les interfaces graphiques (GUI)</a:t>
            </a:r>
          </a:p>
          <a:p>
            <a:endParaRPr lang="fr-FR" sz="33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fr-FR" sz="3300" dirty="0">
                <a:solidFill>
                  <a:schemeClr val="tx1"/>
                </a:solidFill>
                <a:latin typeface="Times New Roman" panose="02020603050405020304" pitchFamily="18" charset="0"/>
                <a:cs typeface="Times New Roman" panose="02020603050405020304" pitchFamily="18" charset="0"/>
              </a:rPr>
              <a:t>Les périphériques de contrôle</a:t>
            </a:r>
          </a:p>
          <a:p>
            <a:endParaRPr lang="fr-FR" sz="33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fr-FR" sz="3300" dirty="0">
                <a:solidFill>
                  <a:schemeClr val="tx1"/>
                </a:solidFill>
                <a:latin typeface="Times New Roman" panose="02020603050405020304" pitchFamily="18" charset="0"/>
                <a:cs typeface="Times New Roman" panose="02020603050405020304" pitchFamily="18" charset="0"/>
              </a:rPr>
              <a:t>Autres périphériques spécifiques :</a:t>
            </a:r>
          </a:p>
          <a:p>
            <a:r>
              <a:rPr lang="fr-FR" sz="2400" dirty="0">
                <a:solidFill>
                  <a:schemeClr val="tx1"/>
                </a:solidFill>
                <a:latin typeface="Times New Roman" panose="02020603050405020304" pitchFamily="18" charset="0"/>
                <a:cs typeface="Times New Roman" panose="02020603050405020304" pitchFamily="18" charset="0"/>
              </a:rPr>
              <a:t>     </a:t>
            </a:r>
          </a:p>
        </p:txBody>
      </p:sp>
      <p:graphicFrame>
        <p:nvGraphicFramePr>
          <p:cNvPr id="5" name="Diagramme 4">
            <a:extLst>
              <a:ext uri="{FF2B5EF4-FFF2-40B4-BE49-F238E27FC236}">
                <a16:creationId xmlns:a16="http://schemas.microsoft.com/office/drawing/2014/main" id="{C6F5D36B-72B5-404B-B218-CE96DD271EA0}"/>
              </a:ext>
            </a:extLst>
          </p:cNvPr>
          <p:cNvGraphicFramePr/>
          <p:nvPr>
            <p:extLst>
              <p:ext uri="{D42A27DB-BD31-4B8C-83A1-F6EECF244321}">
                <p14:modId xmlns:p14="http://schemas.microsoft.com/office/powerpoint/2010/main" val="1485883623"/>
              </p:ext>
            </p:extLst>
          </p:nvPr>
        </p:nvGraphicFramePr>
        <p:xfrm>
          <a:off x="263352" y="188884"/>
          <a:ext cx="11809312" cy="11462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re 5">
            <a:extLst>
              <a:ext uri="{FF2B5EF4-FFF2-40B4-BE49-F238E27FC236}">
                <a16:creationId xmlns:a16="http://schemas.microsoft.com/office/drawing/2014/main" id="{59FD71F2-65F9-4D1A-AEE0-50BBF7865620}"/>
              </a:ext>
            </a:extLst>
          </p:cNvPr>
          <p:cNvSpPr>
            <a:spLocks noGrp="1"/>
          </p:cNvSpPr>
          <p:nvPr>
            <p:ph type="title"/>
          </p:nvPr>
        </p:nvSpPr>
        <p:spPr>
          <a:xfrm>
            <a:off x="911424" y="1550729"/>
            <a:ext cx="9217024" cy="594350"/>
          </a:xfrm>
        </p:spPr>
        <p:txBody>
          <a:bodyPr>
            <a:normAutofit fontScale="90000"/>
          </a:bodyPr>
          <a:lstStyle/>
          <a:p>
            <a:br>
              <a:rPr lang="fr-FR" u="sng" dirty="0">
                <a:latin typeface="Times New Roman" panose="02020603050405020304" pitchFamily="18" charset="0"/>
                <a:cs typeface="Times New Roman" panose="02020603050405020304" pitchFamily="18" charset="0"/>
              </a:rPr>
            </a:br>
            <a:r>
              <a:rPr lang="fr-FR" sz="3600" u="sng" dirty="0">
                <a:solidFill>
                  <a:schemeClr val="accent1"/>
                </a:solidFill>
                <a:latin typeface="Times New Roman" panose="02020603050405020304" pitchFamily="18" charset="0"/>
                <a:cs typeface="Times New Roman" panose="02020603050405020304" pitchFamily="18" charset="0"/>
              </a:rPr>
              <a:t>Les moyens de communication:</a:t>
            </a:r>
            <a:endParaRPr lang="x-none" sz="3600" dirty="0">
              <a:solidFill>
                <a:schemeClr val="accent1"/>
              </a:solidFill>
            </a:endParaRPr>
          </a:p>
        </p:txBody>
      </p:sp>
      <p:sp>
        <p:nvSpPr>
          <p:cNvPr id="14" name="ZoneTexte 13">
            <a:extLst>
              <a:ext uri="{FF2B5EF4-FFF2-40B4-BE49-F238E27FC236}">
                <a16:creationId xmlns:a16="http://schemas.microsoft.com/office/drawing/2014/main" id="{3C0E18A3-D049-43D8-849F-DCAE7066E1B3}"/>
              </a:ext>
            </a:extLst>
          </p:cNvPr>
          <p:cNvSpPr txBox="1"/>
          <p:nvPr/>
        </p:nvSpPr>
        <p:spPr>
          <a:xfrm>
            <a:off x="3747512" y="4375198"/>
            <a:ext cx="2204472" cy="677108"/>
          </a:xfrm>
          <a:prstGeom prst="rect">
            <a:avLst/>
          </a:prstGeom>
          <a:noFill/>
        </p:spPr>
        <p:txBody>
          <a:bodyPr wrap="square" rtlCol="0">
            <a:spAutoFit/>
          </a:bodyPr>
          <a:lstStyle/>
          <a:p>
            <a:r>
              <a:rPr lang="fr-FR" sz="2000" b="1" i="1" u="sng" dirty="0">
                <a:latin typeface="Times New Roman" panose="02020603050405020304" pitchFamily="18" charset="0"/>
                <a:cs typeface="Times New Roman" panose="02020603050405020304" pitchFamily="18" charset="0"/>
              </a:rPr>
              <a:t>Les écrans tactiles </a:t>
            </a:r>
            <a:endParaRPr lang="fr-FR" sz="2000" b="1" u="sng" dirty="0">
              <a:latin typeface="Times New Roman" panose="02020603050405020304" pitchFamily="18" charset="0"/>
              <a:cs typeface="Times New Roman" panose="02020603050405020304" pitchFamily="18" charset="0"/>
            </a:endParaRPr>
          </a:p>
          <a:p>
            <a:endParaRPr lang="x-none" dirty="0"/>
          </a:p>
        </p:txBody>
      </p:sp>
      <p:sp>
        <p:nvSpPr>
          <p:cNvPr id="19" name="Flèche : virage 18">
            <a:extLst>
              <a:ext uri="{FF2B5EF4-FFF2-40B4-BE49-F238E27FC236}">
                <a16:creationId xmlns:a16="http://schemas.microsoft.com/office/drawing/2014/main" id="{30991D07-1212-47BD-A8A1-0C1D83118D26}"/>
              </a:ext>
            </a:extLst>
          </p:cNvPr>
          <p:cNvSpPr/>
          <p:nvPr/>
        </p:nvSpPr>
        <p:spPr>
          <a:xfrm flipV="1">
            <a:off x="1841742" y="4255583"/>
            <a:ext cx="1584176" cy="424497"/>
          </a:xfrm>
          <a:prstGeom prst="bentArrow">
            <a:avLst>
              <a:gd name="adj1" fmla="val 25000"/>
              <a:gd name="adj2" fmla="val 24096"/>
              <a:gd name="adj3" fmla="val 25000"/>
              <a:gd name="adj4" fmla="val 43750"/>
            </a:avLst>
          </a:prstGeom>
          <a:solidFill>
            <a:schemeClr val="accent2"/>
          </a:solidFill>
          <a:ln>
            <a:noFill/>
          </a:ln>
          <a:effectLst>
            <a:glow rad="139700">
              <a:schemeClr val="accent2">
                <a:satMod val="175000"/>
                <a:alpha val="40000"/>
              </a:schemeClr>
            </a:glo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x-none">
              <a:solidFill>
                <a:schemeClr val="tx1"/>
              </a:solidFill>
            </a:endParaRPr>
          </a:p>
        </p:txBody>
      </p:sp>
      <p:sp>
        <p:nvSpPr>
          <p:cNvPr id="20" name="Flèche : virage 19">
            <a:extLst>
              <a:ext uri="{FF2B5EF4-FFF2-40B4-BE49-F238E27FC236}">
                <a16:creationId xmlns:a16="http://schemas.microsoft.com/office/drawing/2014/main" id="{EF520967-1C0F-451F-BF03-071F42910585}"/>
              </a:ext>
            </a:extLst>
          </p:cNvPr>
          <p:cNvSpPr/>
          <p:nvPr/>
        </p:nvSpPr>
        <p:spPr>
          <a:xfrm flipV="1">
            <a:off x="1841742" y="4952496"/>
            <a:ext cx="1584176" cy="424497"/>
          </a:xfrm>
          <a:prstGeom prst="bentArrow">
            <a:avLst>
              <a:gd name="adj1" fmla="val 25000"/>
              <a:gd name="adj2" fmla="val 24096"/>
              <a:gd name="adj3" fmla="val 25000"/>
              <a:gd name="adj4" fmla="val 43750"/>
            </a:avLst>
          </a:prstGeom>
          <a:solidFill>
            <a:schemeClr val="accent2"/>
          </a:solidFill>
          <a:ln>
            <a:noFill/>
          </a:ln>
          <a:effectLst>
            <a:glow rad="139700">
              <a:schemeClr val="accent2">
                <a:satMod val="175000"/>
                <a:alpha val="40000"/>
              </a:schemeClr>
            </a:glo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x-none">
              <a:solidFill>
                <a:schemeClr val="tx1"/>
              </a:solidFill>
            </a:endParaRPr>
          </a:p>
        </p:txBody>
      </p:sp>
      <p:sp>
        <p:nvSpPr>
          <p:cNvPr id="21" name="Flèche : virage 20">
            <a:extLst>
              <a:ext uri="{FF2B5EF4-FFF2-40B4-BE49-F238E27FC236}">
                <a16:creationId xmlns:a16="http://schemas.microsoft.com/office/drawing/2014/main" id="{0D096709-8770-4380-AA21-07668A3853AF}"/>
              </a:ext>
            </a:extLst>
          </p:cNvPr>
          <p:cNvSpPr/>
          <p:nvPr/>
        </p:nvSpPr>
        <p:spPr>
          <a:xfrm flipV="1">
            <a:off x="1841742" y="5734203"/>
            <a:ext cx="1584176" cy="424497"/>
          </a:xfrm>
          <a:prstGeom prst="bentArrow">
            <a:avLst>
              <a:gd name="adj1" fmla="val 25000"/>
              <a:gd name="adj2" fmla="val 24096"/>
              <a:gd name="adj3" fmla="val 25000"/>
              <a:gd name="adj4" fmla="val 43750"/>
            </a:avLst>
          </a:prstGeom>
          <a:solidFill>
            <a:schemeClr val="accent2"/>
          </a:solidFill>
          <a:ln>
            <a:noFill/>
          </a:ln>
          <a:effectLst>
            <a:glow rad="139700">
              <a:schemeClr val="accent2">
                <a:satMod val="175000"/>
                <a:alpha val="40000"/>
              </a:schemeClr>
            </a:glo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x-none">
              <a:solidFill>
                <a:schemeClr val="tx1"/>
              </a:solidFill>
            </a:endParaRPr>
          </a:p>
        </p:txBody>
      </p:sp>
      <p:sp>
        <p:nvSpPr>
          <p:cNvPr id="22" name="Rectangle 21">
            <a:extLst>
              <a:ext uri="{FF2B5EF4-FFF2-40B4-BE49-F238E27FC236}">
                <a16:creationId xmlns:a16="http://schemas.microsoft.com/office/drawing/2014/main" id="{F0C35978-DB84-433D-874F-56BDA9DF0265}"/>
              </a:ext>
            </a:extLst>
          </p:cNvPr>
          <p:cNvSpPr/>
          <p:nvPr/>
        </p:nvSpPr>
        <p:spPr>
          <a:xfrm>
            <a:off x="3747512" y="5028504"/>
            <a:ext cx="6707285" cy="400110"/>
          </a:xfrm>
          <a:prstGeom prst="rect">
            <a:avLst/>
          </a:prstGeom>
        </p:spPr>
        <p:txBody>
          <a:bodyPr wrap="none">
            <a:spAutoFit/>
          </a:bodyPr>
          <a:lstStyle/>
          <a:p>
            <a:r>
              <a:rPr lang="fr-FR" sz="2000" b="1" i="1" u="sng" dirty="0">
                <a:latin typeface="Times New Roman" panose="02020603050405020304" pitchFamily="18" charset="0"/>
                <a:ea typeface="Times New Roman" panose="02020603050405020304" pitchFamily="18" charset="0"/>
                <a:cs typeface="Times New Roman" panose="02020603050405020304" pitchFamily="18" charset="0"/>
              </a:rPr>
              <a:t>Les gants de donnée et les interfaces cerveau-machine (ICM) </a:t>
            </a:r>
            <a:endParaRPr lang="x-none" sz="2000" b="1" i="1" u="sng" dirty="0">
              <a:latin typeface="Times New Roman" panose="02020603050405020304" pitchFamily="18" charset="0"/>
              <a:cs typeface="Times New Roman" panose="02020603050405020304" pitchFamily="18" charset="0"/>
            </a:endParaRPr>
          </a:p>
        </p:txBody>
      </p:sp>
      <p:sp>
        <p:nvSpPr>
          <p:cNvPr id="23" name="Rectangle 22">
            <a:extLst>
              <a:ext uri="{FF2B5EF4-FFF2-40B4-BE49-F238E27FC236}">
                <a16:creationId xmlns:a16="http://schemas.microsoft.com/office/drawing/2014/main" id="{1C69E238-1234-4688-9D82-B2FBA60DDFE7}"/>
              </a:ext>
            </a:extLst>
          </p:cNvPr>
          <p:cNvSpPr/>
          <p:nvPr/>
        </p:nvSpPr>
        <p:spPr>
          <a:xfrm>
            <a:off x="3729974" y="5752316"/>
            <a:ext cx="2569934" cy="417871"/>
          </a:xfrm>
          <a:prstGeom prst="rect">
            <a:avLst/>
          </a:prstGeom>
        </p:spPr>
        <p:txBody>
          <a:bodyPr wrap="none">
            <a:spAutoFit/>
          </a:bodyPr>
          <a:lstStyle/>
          <a:p>
            <a:pPr lvl="0">
              <a:lnSpc>
                <a:spcPct val="115000"/>
              </a:lnSpc>
              <a:spcBef>
                <a:spcPts val="1000"/>
              </a:spcBef>
            </a:pPr>
            <a:r>
              <a:rPr lang="fr-FR" sz="2000" b="1" i="1" u="sng" dirty="0">
                <a:latin typeface="Times New Roman" panose="02020603050405020304" pitchFamily="18" charset="0"/>
                <a:ea typeface="Times New Roman" panose="02020603050405020304" pitchFamily="18" charset="0"/>
                <a:cs typeface="Times New Roman" panose="02020603050405020304" pitchFamily="18" charset="0"/>
              </a:rPr>
              <a:t>Les caméras 2D et 3D </a:t>
            </a:r>
          </a:p>
        </p:txBody>
      </p:sp>
    </p:spTree>
    <p:extLst>
      <p:ext uri="{BB962C8B-B14F-4D97-AF65-F5344CB8AC3E}">
        <p14:creationId xmlns:p14="http://schemas.microsoft.com/office/powerpoint/2010/main" val="3682578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plus(in)">
                                      <p:cBhvr>
                                        <p:cTn id="7" dur="500"/>
                                        <p:tgtEl>
                                          <p:spTgt spid="5"/>
                                        </p:tgtEl>
                                      </p:cBhvr>
                                    </p:animEffect>
                                  </p:childTnLst>
                                </p:cTn>
                              </p:par>
                            </p:childTnLst>
                          </p:cTn>
                        </p:par>
                        <p:par>
                          <p:cTn id="8" fill="hold">
                            <p:stCondLst>
                              <p:cond delay="500"/>
                            </p:stCondLst>
                            <p:childTnLst>
                              <p:par>
                                <p:cTn id="9" presetID="54" presetClass="entr" presetSubtype="0" accel="10000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strVal val="#ppt_w*0.05"/>
                                          </p:val>
                                        </p:tav>
                                        <p:tav tm="100000">
                                          <p:val>
                                            <p:strVal val="#ppt_w"/>
                                          </p:val>
                                        </p:tav>
                                      </p:tavLst>
                                    </p:anim>
                                    <p:anim calcmode="lin" valueType="num">
                                      <p:cBhvr>
                                        <p:cTn id="12" dur="500" fill="hold"/>
                                        <p:tgtEl>
                                          <p:spTgt spid="6"/>
                                        </p:tgtEl>
                                        <p:attrNameLst>
                                          <p:attrName>ppt_h</p:attrName>
                                        </p:attrNameLst>
                                      </p:cBhvr>
                                      <p:tavLst>
                                        <p:tav tm="0">
                                          <p:val>
                                            <p:strVal val="#ppt_h"/>
                                          </p:val>
                                        </p:tav>
                                        <p:tav tm="100000">
                                          <p:val>
                                            <p:strVal val="#ppt_h"/>
                                          </p:val>
                                        </p:tav>
                                      </p:tavLst>
                                    </p:anim>
                                    <p:anim calcmode="lin" valueType="num">
                                      <p:cBhvr>
                                        <p:cTn id="13" dur="500" fill="hold"/>
                                        <p:tgtEl>
                                          <p:spTgt spid="6"/>
                                        </p:tgtEl>
                                        <p:attrNameLst>
                                          <p:attrName>ppt_x</p:attrName>
                                        </p:attrNameLst>
                                      </p:cBhvr>
                                      <p:tavLst>
                                        <p:tav tm="0">
                                          <p:val>
                                            <p:strVal val="#ppt_x-.2"/>
                                          </p:val>
                                        </p:tav>
                                        <p:tav tm="100000">
                                          <p:val>
                                            <p:strVal val="#ppt_x"/>
                                          </p:val>
                                        </p:tav>
                                      </p:tavLst>
                                    </p:anim>
                                    <p:anim calcmode="lin" valueType="num">
                                      <p:cBhvr>
                                        <p:cTn id="14" dur="500" fill="hold"/>
                                        <p:tgtEl>
                                          <p:spTgt spid="6"/>
                                        </p:tgtEl>
                                        <p:attrNameLst>
                                          <p:attrName>ppt_y</p:attrName>
                                        </p:attrNameLst>
                                      </p:cBhvr>
                                      <p:tavLst>
                                        <p:tav tm="0">
                                          <p:val>
                                            <p:strVal val="#ppt_y"/>
                                          </p:val>
                                        </p:tav>
                                        <p:tav tm="100000">
                                          <p:val>
                                            <p:strVal val="#ppt_y"/>
                                          </p:val>
                                        </p:tav>
                                      </p:tavLst>
                                    </p:anim>
                                    <p:animEffect transition="in" filter="fade">
                                      <p:cBhvr>
                                        <p:cTn id="15" dur="500"/>
                                        <p:tgtEl>
                                          <p:spTgt spid="6"/>
                                        </p:tgtEl>
                                      </p:cBhvr>
                                    </p:animEffect>
                                  </p:childTnLst>
                                </p:cTn>
                              </p:par>
                            </p:childTnLst>
                          </p:cTn>
                        </p:par>
                        <p:par>
                          <p:cTn id="16" fill="hold">
                            <p:stCondLst>
                              <p:cond delay="1000"/>
                            </p:stCondLst>
                            <p:childTnLst>
                              <p:par>
                                <p:cTn id="17" presetID="23" presetClass="entr" presetSubtype="16" fill="hold" grpId="0" nodeType="after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p:cTn id="19"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par>
                          <p:cTn id="21" fill="hold">
                            <p:stCondLst>
                              <p:cond delay="1500"/>
                            </p:stCondLst>
                            <p:childTnLst>
                              <p:par>
                                <p:cTn id="22" presetID="23" presetClass="entr" presetSubtype="16" fill="hold" grpId="0" nodeType="after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p:cTn id="24"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5"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par>
                          <p:cTn id="26" fill="hold">
                            <p:stCondLst>
                              <p:cond delay="2000"/>
                            </p:stCondLst>
                            <p:childTnLst>
                              <p:par>
                                <p:cTn id="27" presetID="23" presetClass="entr" presetSubtype="16" fill="hold" grpId="0" nodeType="after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p:cTn id="29"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0" dur="500" fill="hold"/>
                                        <p:tgtEl>
                                          <p:spTgt spid="3">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anim calcmode="lin" valueType="num">
                                      <p:cBhvr>
                                        <p:cTn id="36" dur="500" fill="hold"/>
                                        <p:tgtEl>
                                          <p:spTgt spid="19"/>
                                        </p:tgtEl>
                                        <p:attrNameLst>
                                          <p:attrName>ppt_x</p:attrName>
                                        </p:attrNameLst>
                                      </p:cBhvr>
                                      <p:tavLst>
                                        <p:tav tm="0">
                                          <p:val>
                                            <p:strVal val="#ppt_x"/>
                                          </p:val>
                                        </p:tav>
                                        <p:tav tm="100000">
                                          <p:val>
                                            <p:strVal val="#ppt_x"/>
                                          </p:val>
                                        </p:tav>
                                      </p:tavLst>
                                    </p:anim>
                                    <p:anim calcmode="lin" valueType="num">
                                      <p:cBhvr>
                                        <p:cTn id="37" dur="500" fill="hold"/>
                                        <p:tgtEl>
                                          <p:spTgt spid="19"/>
                                        </p:tgtEl>
                                        <p:attrNameLst>
                                          <p:attrName>ppt_y</p:attrName>
                                        </p:attrNameLst>
                                      </p:cBhvr>
                                      <p:tavLst>
                                        <p:tav tm="0">
                                          <p:val>
                                            <p:strVal val="#ppt_y+.1"/>
                                          </p:val>
                                        </p:tav>
                                        <p:tav tm="100000">
                                          <p:val>
                                            <p:strVal val="#ppt_y"/>
                                          </p:val>
                                        </p:tav>
                                      </p:tavLst>
                                    </p:anim>
                                  </p:childTnLst>
                                </p:cTn>
                              </p:par>
                            </p:childTnLst>
                          </p:cTn>
                        </p:par>
                        <p:par>
                          <p:cTn id="38" fill="hold">
                            <p:stCondLst>
                              <p:cond delay="500"/>
                            </p:stCondLst>
                            <p:childTnLst>
                              <p:par>
                                <p:cTn id="39" presetID="47" presetClass="entr" presetSubtype="0"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anim calcmode="lin" valueType="num">
                                      <p:cBhvr>
                                        <p:cTn id="42" dur="500" fill="hold"/>
                                        <p:tgtEl>
                                          <p:spTgt spid="14"/>
                                        </p:tgtEl>
                                        <p:attrNameLst>
                                          <p:attrName>ppt_x</p:attrName>
                                        </p:attrNameLst>
                                      </p:cBhvr>
                                      <p:tavLst>
                                        <p:tav tm="0">
                                          <p:val>
                                            <p:strVal val="#ppt_x"/>
                                          </p:val>
                                        </p:tav>
                                        <p:tav tm="100000">
                                          <p:val>
                                            <p:strVal val="#ppt_x"/>
                                          </p:val>
                                        </p:tav>
                                      </p:tavLst>
                                    </p:anim>
                                    <p:anim calcmode="lin" valueType="num">
                                      <p:cBhvr>
                                        <p:cTn id="43" dur="500" fill="hold"/>
                                        <p:tgtEl>
                                          <p:spTgt spid="14"/>
                                        </p:tgtEl>
                                        <p:attrNameLst>
                                          <p:attrName>ppt_y</p:attrName>
                                        </p:attrNameLst>
                                      </p:cBhvr>
                                      <p:tavLst>
                                        <p:tav tm="0">
                                          <p:val>
                                            <p:strVal val="#ppt_y-.1"/>
                                          </p:val>
                                        </p:tav>
                                        <p:tav tm="100000">
                                          <p:val>
                                            <p:strVal val="#ppt_y"/>
                                          </p:val>
                                        </p:tav>
                                      </p:tavLst>
                                    </p:anim>
                                  </p:childTnLst>
                                </p:cTn>
                              </p:par>
                            </p:childTnLst>
                          </p:cTn>
                        </p:par>
                        <p:par>
                          <p:cTn id="44" fill="hold">
                            <p:stCondLst>
                              <p:cond delay="1000"/>
                            </p:stCondLst>
                            <p:childTnLst>
                              <p:par>
                                <p:cTn id="45" presetID="42" presetClass="entr" presetSubtype="0"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anim calcmode="lin" valueType="num">
                                      <p:cBhvr>
                                        <p:cTn id="48" dur="500" fill="hold"/>
                                        <p:tgtEl>
                                          <p:spTgt spid="20"/>
                                        </p:tgtEl>
                                        <p:attrNameLst>
                                          <p:attrName>ppt_x</p:attrName>
                                        </p:attrNameLst>
                                      </p:cBhvr>
                                      <p:tavLst>
                                        <p:tav tm="0">
                                          <p:val>
                                            <p:strVal val="#ppt_x"/>
                                          </p:val>
                                        </p:tav>
                                        <p:tav tm="100000">
                                          <p:val>
                                            <p:strVal val="#ppt_x"/>
                                          </p:val>
                                        </p:tav>
                                      </p:tavLst>
                                    </p:anim>
                                    <p:anim calcmode="lin" valueType="num">
                                      <p:cBhvr>
                                        <p:cTn id="49" dur="500" fill="hold"/>
                                        <p:tgtEl>
                                          <p:spTgt spid="20"/>
                                        </p:tgtEl>
                                        <p:attrNameLst>
                                          <p:attrName>ppt_y</p:attrName>
                                        </p:attrNameLst>
                                      </p:cBhvr>
                                      <p:tavLst>
                                        <p:tav tm="0">
                                          <p:val>
                                            <p:strVal val="#ppt_y+.1"/>
                                          </p:val>
                                        </p:tav>
                                        <p:tav tm="100000">
                                          <p:val>
                                            <p:strVal val="#ppt_y"/>
                                          </p:val>
                                        </p:tav>
                                      </p:tavLst>
                                    </p:anim>
                                  </p:childTnLst>
                                </p:cTn>
                              </p:par>
                            </p:childTnLst>
                          </p:cTn>
                        </p:par>
                        <p:par>
                          <p:cTn id="50" fill="hold">
                            <p:stCondLst>
                              <p:cond delay="1500"/>
                            </p:stCondLst>
                            <p:childTnLst>
                              <p:par>
                                <p:cTn id="51" presetID="58" presetClass="entr" presetSubtype="0" accel="100000" fill="hold" grpId="0" nodeType="afterEffect">
                                  <p:stCondLst>
                                    <p:cond delay="0"/>
                                  </p:stCondLst>
                                  <p:childTnLst>
                                    <p:set>
                                      <p:cBhvr>
                                        <p:cTn id="52" dur="1" fill="hold">
                                          <p:stCondLst>
                                            <p:cond delay="0"/>
                                          </p:stCondLst>
                                        </p:cTn>
                                        <p:tgtEl>
                                          <p:spTgt spid="22"/>
                                        </p:tgtEl>
                                        <p:attrNameLst>
                                          <p:attrName>style.visibility</p:attrName>
                                        </p:attrNameLst>
                                      </p:cBhvr>
                                      <p:to>
                                        <p:strVal val="visible"/>
                                      </p:to>
                                    </p:set>
                                    <p:anim calcmode="lin" valueType="num">
                                      <p:cBhvr>
                                        <p:cTn id="53" dur="500" fill="hold"/>
                                        <p:tgtEl>
                                          <p:spTgt spid="22"/>
                                        </p:tgtEl>
                                        <p:attrNameLst>
                                          <p:attrName>ppt_w</p:attrName>
                                        </p:attrNameLst>
                                      </p:cBhvr>
                                      <p:tavLst>
                                        <p:tav tm="0">
                                          <p:val>
                                            <p:strVal val="#ppt_w*2.5"/>
                                          </p:val>
                                        </p:tav>
                                        <p:tav tm="100000">
                                          <p:val>
                                            <p:strVal val="#ppt_w"/>
                                          </p:val>
                                        </p:tav>
                                      </p:tavLst>
                                    </p:anim>
                                    <p:anim calcmode="lin" valueType="num">
                                      <p:cBhvr>
                                        <p:cTn id="54" dur="500" fill="hold"/>
                                        <p:tgtEl>
                                          <p:spTgt spid="22"/>
                                        </p:tgtEl>
                                        <p:attrNameLst>
                                          <p:attrName>ppt_h</p:attrName>
                                        </p:attrNameLst>
                                      </p:cBhvr>
                                      <p:tavLst>
                                        <p:tav tm="0">
                                          <p:val>
                                            <p:strVal val="#ppt_h*0.01"/>
                                          </p:val>
                                        </p:tav>
                                        <p:tav tm="100000">
                                          <p:val>
                                            <p:strVal val="#ppt_h"/>
                                          </p:val>
                                        </p:tav>
                                      </p:tavLst>
                                    </p:anim>
                                    <p:anim calcmode="lin" valueType="num">
                                      <p:cBhvr>
                                        <p:cTn id="55" dur="500" fill="hold"/>
                                        <p:tgtEl>
                                          <p:spTgt spid="22"/>
                                        </p:tgtEl>
                                        <p:attrNameLst>
                                          <p:attrName>ppt_x</p:attrName>
                                        </p:attrNameLst>
                                      </p:cBhvr>
                                      <p:tavLst>
                                        <p:tav tm="0">
                                          <p:val>
                                            <p:strVal val="#ppt_x"/>
                                          </p:val>
                                        </p:tav>
                                        <p:tav tm="100000">
                                          <p:val>
                                            <p:strVal val="#ppt_x"/>
                                          </p:val>
                                        </p:tav>
                                      </p:tavLst>
                                    </p:anim>
                                    <p:anim calcmode="lin" valueType="num">
                                      <p:cBhvr>
                                        <p:cTn id="56" dur="500" fill="hold"/>
                                        <p:tgtEl>
                                          <p:spTgt spid="22"/>
                                        </p:tgtEl>
                                        <p:attrNameLst>
                                          <p:attrName>ppt_y</p:attrName>
                                        </p:attrNameLst>
                                      </p:cBhvr>
                                      <p:tavLst>
                                        <p:tav tm="0">
                                          <p:val>
                                            <p:strVal val="#ppt_h+1"/>
                                          </p:val>
                                        </p:tav>
                                        <p:tav tm="100000">
                                          <p:val>
                                            <p:strVal val="#ppt_y"/>
                                          </p:val>
                                        </p:tav>
                                      </p:tavLst>
                                    </p:anim>
                                    <p:animEffect transition="in" filter="fade">
                                      <p:cBhvr>
                                        <p:cTn id="57" dur="500"/>
                                        <p:tgtEl>
                                          <p:spTgt spid="22"/>
                                        </p:tgtEl>
                                      </p:cBhvr>
                                    </p:animEffect>
                                  </p:childTnLst>
                                </p:cTn>
                              </p:par>
                            </p:childTnLst>
                          </p:cTn>
                        </p:par>
                        <p:par>
                          <p:cTn id="58" fill="hold">
                            <p:stCondLst>
                              <p:cond delay="2000"/>
                            </p:stCondLst>
                            <p:childTnLst>
                              <p:par>
                                <p:cTn id="59" presetID="42" presetClass="entr" presetSubtype="0" fill="hold" grpId="0" nodeType="after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anim calcmode="lin" valueType="num">
                                      <p:cBhvr>
                                        <p:cTn id="62" dur="500" fill="hold"/>
                                        <p:tgtEl>
                                          <p:spTgt spid="21"/>
                                        </p:tgtEl>
                                        <p:attrNameLst>
                                          <p:attrName>ppt_x</p:attrName>
                                        </p:attrNameLst>
                                      </p:cBhvr>
                                      <p:tavLst>
                                        <p:tav tm="0">
                                          <p:val>
                                            <p:strVal val="#ppt_x"/>
                                          </p:val>
                                        </p:tav>
                                        <p:tav tm="100000">
                                          <p:val>
                                            <p:strVal val="#ppt_x"/>
                                          </p:val>
                                        </p:tav>
                                      </p:tavLst>
                                    </p:anim>
                                    <p:anim calcmode="lin" valueType="num">
                                      <p:cBhvr>
                                        <p:cTn id="63" dur="500" fill="hold"/>
                                        <p:tgtEl>
                                          <p:spTgt spid="21"/>
                                        </p:tgtEl>
                                        <p:attrNameLst>
                                          <p:attrName>ppt_y</p:attrName>
                                        </p:attrNameLst>
                                      </p:cBhvr>
                                      <p:tavLst>
                                        <p:tav tm="0">
                                          <p:val>
                                            <p:strVal val="#ppt_y+.1"/>
                                          </p:val>
                                        </p:tav>
                                        <p:tav tm="100000">
                                          <p:val>
                                            <p:strVal val="#ppt_y"/>
                                          </p:val>
                                        </p:tav>
                                      </p:tavLst>
                                    </p:anim>
                                  </p:childTnLst>
                                </p:cTn>
                              </p:par>
                            </p:childTnLst>
                          </p:cTn>
                        </p:par>
                        <p:par>
                          <p:cTn id="64" fill="hold">
                            <p:stCondLst>
                              <p:cond delay="2500"/>
                            </p:stCondLst>
                            <p:childTnLst>
                              <p:par>
                                <p:cTn id="65" presetID="42" presetClass="entr" presetSubtype="0" fill="hold" grpId="0" nodeType="after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anim calcmode="lin" valueType="num">
                                      <p:cBhvr>
                                        <p:cTn id="68" dur="500" fill="hold"/>
                                        <p:tgtEl>
                                          <p:spTgt spid="23"/>
                                        </p:tgtEl>
                                        <p:attrNameLst>
                                          <p:attrName>ppt_x</p:attrName>
                                        </p:attrNameLst>
                                      </p:cBhvr>
                                      <p:tavLst>
                                        <p:tav tm="0">
                                          <p:val>
                                            <p:strVal val="#ppt_x"/>
                                          </p:val>
                                        </p:tav>
                                        <p:tav tm="100000">
                                          <p:val>
                                            <p:strVal val="#ppt_x"/>
                                          </p:val>
                                        </p:tav>
                                      </p:tavLst>
                                    </p:anim>
                                    <p:anim calcmode="lin" valueType="num">
                                      <p:cBhvr>
                                        <p:cTn id="69"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Graphic spid="5" grpId="0">
        <p:bldAsOne/>
      </p:bldGraphic>
      <p:bldP spid="6" grpId="0"/>
      <p:bldP spid="14" grpId="0"/>
      <p:bldP spid="19" grpId="0" animBg="1"/>
      <p:bldP spid="20" grpId="0" animBg="1"/>
      <p:bldP spid="21" grpId="0" animBg="1"/>
      <p:bldP spid="22"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me 3">
            <a:extLst>
              <a:ext uri="{FF2B5EF4-FFF2-40B4-BE49-F238E27FC236}">
                <a16:creationId xmlns:a16="http://schemas.microsoft.com/office/drawing/2014/main" id="{15BBEC19-9DAC-49BF-8E85-CDA84B98D4E0}"/>
              </a:ext>
            </a:extLst>
          </p:cNvPr>
          <p:cNvGraphicFramePr/>
          <p:nvPr>
            <p:extLst>
              <p:ext uri="{D42A27DB-BD31-4B8C-83A1-F6EECF244321}">
                <p14:modId xmlns:p14="http://schemas.microsoft.com/office/powerpoint/2010/main" val="999800183"/>
              </p:ext>
            </p:extLst>
          </p:nvPr>
        </p:nvGraphicFramePr>
        <p:xfrm>
          <a:off x="1415480" y="2780928"/>
          <a:ext cx="9756576" cy="30963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8" name="Groupe 7">
            <a:extLst>
              <a:ext uri="{FF2B5EF4-FFF2-40B4-BE49-F238E27FC236}">
                <a16:creationId xmlns:a16="http://schemas.microsoft.com/office/drawing/2014/main" id="{3F6440AA-7E91-48A4-9114-9485A7C57AB8}"/>
              </a:ext>
            </a:extLst>
          </p:cNvPr>
          <p:cNvGrpSpPr/>
          <p:nvPr/>
        </p:nvGrpSpPr>
        <p:grpSpPr>
          <a:xfrm>
            <a:off x="1095340" y="1643050"/>
            <a:ext cx="11079265" cy="2370377"/>
            <a:chOff x="-1106665" y="-1307583"/>
            <a:chExt cx="11079265" cy="2370377"/>
          </a:xfrm>
        </p:grpSpPr>
        <p:sp>
          <p:nvSpPr>
            <p:cNvPr id="9" name="Rectangle 8">
              <a:extLst>
                <a:ext uri="{FF2B5EF4-FFF2-40B4-BE49-F238E27FC236}">
                  <a16:creationId xmlns:a16="http://schemas.microsoft.com/office/drawing/2014/main" id="{37120C91-A657-4F04-84F8-463D4EB7E241}"/>
                </a:ext>
              </a:extLst>
            </p:cNvPr>
            <p:cNvSpPr/>
            <p:nvPr/>
          </p:nvSpPr>
          <p:spPr>
            <a:xfrm>
              <a:off x="0" y="0"/>
              <a:ext cx="9972600" cy="106279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 name="ZoneTexte 9">
              <a:extLst>
                <a:ext uri="{FF2B5EF4-FFF2-40B4-BE49-F238E27FC236}">
                  <a16:creationId xmlns:a16="http://schemas.microsoft.com/office/drawing/2014/main" id="{D0CD94EB-3076-4872-A376-9FD6171CB4C4}"/>
                </a:ext>
              </a:extLst>
            </p:cNvPr>
            <p:cNvSpPr txBox="1"/>
            <p:nvPr/>
          </p:nvSpPr>
          <p:spPr>
            <a:xfrm>
              <a:off x="-1106665" y="-1307583"/>
              <a:ext cx="9972600" cy="106279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fr-FR" sz="3200" u="sng" kern="1200" dirty="0">
                  <a:solidFill>
                    <a:schemeClr val="accent1"/>
                  </a:solidFill>
                  <a:latin typeface="Times New Roman" panose="02020603050405020304" pitchFamily="18" charset="0"/>
                  <a:cs typeface="Times New Roman" panose="02020603050405020304" pitchFamily="18" charset="0"/>
                </a:rPr>
                <a:t>Les interfaces gestuelles</a:t>
              </a:r>
              <a:endParaRPr lang="x-none" sz="3200" u="sng" kern="1200" dirty="0">
                <a:solidFill>
                  <a:schemeClr val="accent1"/>
                </a:solidFill>
                <a:latin typeface="Times New Roman" panose="02020603050405020304" pitchFamily="18" charset="0"/>
                <a:cs typeface="Times New Roman" panose="02020603050405020304" pitchFamily="18" charset="0"/>
              </a:endParaRPr>
            </a:p>
          </p:txBody>
        </p:sp>
      </p:grpSp>
      <p:grpSp>
        <p:nvGrpSpPr>
          <p:cNvPr id="11" name="Groupe 10">
            <a:extLst>
              <a:ext uri="{FF2B5EF4-FFF2-40B4-BE49-F238E27FC236}">
                <a16:creationId xmlns:a16="http://schemas.microsoft.com/office/drawing/2014/main" id="{E166FF79-2DEB-46BF-9E76-49D80EED8272}"/>
              </a:ext>
            </a:extLst>
          </p:cNvPr>
          <p:cNvGrpSpPr/>
          <p:nvPr/>
        </p:nvGrpSpPr>
        <p:grpSpPr>
          <a:xfrm>
            <a:off x="1271464" y="404664"/>
            <a:ext cx="9135070" cy="854968"/>
            <a:chOff x="148480" y="0"/>
            <a:chExt cx="9135070" cy="854968"/>
          </a:xfrm>
          <a:scene3d>
            <a:camera prst="orthographicFront">
              <a:rot lat="0" lon="0" rev="0"/>
            </a:camera>
            <a:lightRig rig="contrasting" dir="t">
              <a:rot lat="0" lon="0" rev="1200000"/>
            </a:lightRig>
          </a:scene3d>
        </p:grpSpPr>
        <p:sp>
          <p:nvSpPr>
            <p:cNvPr id="12" name="Flèche : chevron 11">
              <a:extLst>
                <a:ext uri="{FF2B5EF4-FFF2-40B4-BE49-F238E27FC236}">
                  <a16:creationId xmlns:a16="http://schemas.microsoft.com/office/drawing/2014/main" id="{3252DC57-45BB-4183-AFD5-FA1E27AC44AE}"/>
                </a:ext>
              </a:extLst>
            </p:cNvPr>
            <p:cNvSpPr/>
            <p:nvPr/>
          </p:nvSpPr>
          <p:spPr>
            <a:xfrm>
              <a:off x="148480" y="0"/>
              <a:ext cx="9135070" cy="854968"/>
            </a:xfrm>
            <a:prstGeom prst="chevron">
              <a:avLst/>
            </a:prstGeom>
            <a:effectLst>
              <a:glow rad="228600">
                <a:schemeClr val="accent1">
                  <a:satMod val="175000"/>
                  <a:alpha val="40000"/>
                </a:schemeClr>
              </a:glow>
            </a:effectLst>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rgbClr r="0" g="0" b="0"/>
            </a:effectRef>
            <a:fontRef idx="minor">
              <a:schemeClr val="lt1"/>
            </a:fontRef>
          </p:style>
        </p:sp>
        <p:sp>
          <p:nvSpPr>
            <p:cNvPr id="13" name="Flèche : chevron 4">
              <a:extLst>
                <a:ext uri="{FF2B5EF4-FFF2-40B4-BE49-F238E27FC236}">
                  <a16:creationId xmlns:a16="http://schemas.microsoft.com/office/drawing/2014/main" id="{CFE6D692-C115-437B-B481-7B9936559234}"/>
                </a:ext>
              </a:extLst>
            </p:cNvPr>
            <p:cNvSpPr txBox="1"/>
            <p:nvPr/>
          </p:nvSpPr>
          <p:spPr>
            <a:xfrm>
              <a:off x="431948" y="0"/>
              <a:ext cx="8280102" cy="85496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16027" tIns="72009" rIns="72009" bIns="72009" numCol="1" spcCol="1270" anchor="ctr" anchorCtr="0">
              <a:noAutofit/>
            </a:bodyPr>
            <a:lstStyle/>
            <a:p>
              <a:pPr marL="0" lvl="0" indent="0" algn="ctr" defTabSz="2400300">
                <a:lnSpc>
                  <a:spcPct val="90000"/>
                </a:lnSpc>
                <a:spcBef>
                  <a:spcPct val="0"/>
                </a:spcBef>
                <a:spcAft>
                  <a:spcPct val="35000"/>
                </a:spcAft>
                <a:buNone/>
              </a:pPr>
              <a:r>
                <a:rPr lang="fr-FR" sz="5400" b="1" u="sng" kern="1200" dirty="0">
                  <a:latin typeface="Times New Roman" panose="02020603050405020304" pitchFamily="18" charset="0"/>
                  <a:cs typeface="Times New Roman" panose="02020603050405020304" pitchFamily="18" charset="0"/>
                </a:rPr>
                <a:t>Plan de l’exposé :</a:t>
              </a:r>
              <a:endParaRPr lang="x-none" sz="5400" kern="12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68540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plus(in)">
                                      <p:cBhvr>
                                        <p:cTn id="7" dur="500"/>
                                        <p:tgtEl>
                                          <p:spTgt spid="11"/>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3" presetClass="entr" presetSubtype="16"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623392" y="1772817"/>
            <a:ext cx="10044608" cy="4323184"/>
          </a:xfrm>
        </p:spPr>
        <p:txBody>
          <a:bodyPr rtlCol="0"/>
          <a:lstStyle/>
          <a:p>
            <a:r>
              <a:rPr lang="fr-FR" sz="3200" u="sng" dirty="0">
                <a:latin typeface="Times New Roman" panose="02020603050405020304" pitchFamily="18" charset="0"/>
                <a:cs typeface="Times New Roman" panose="02020603050405020304" pitchFamily="18" charset="0"/>
              </a:rPr>
              <a:t>Les méthodes principales :</a:t>
            </a:r>
          </a:p>
          <a:p>
            <a:endParaRPr lang="fr-FR" sz="3200" u="sng" dirty="0">
              <a:latin typeface="Times New Roman" panose="02020603050405020304" pitchFamily="18" charset="0"/>
              <a:cs typeface="Times New Roman" panose="02020603050405020304" pitchFamily="18" charset="0"/>
            </a:endParaRPr>
          </a:p>
          <a:p>
            <a:r>
              <a:rPr lang="fr-FR" sz="2400" dirty="0">
                <a:solidFill>
                  <a:schemeClr val="tx1"/>
                </a:solidFill>
                <a:latin typeface="Times New Roman" panose="02020603050405020304" pitchFamily="18" charset="0"/>
                <a:cs typeface="Times New Roman" panose="02020603050405020304" pitchFamily="18" charset="0"/>
              </a:rPr>
              <a:t> </a:t>
            </a:r>
            <a:r>
              <a:rPr lang="fr-FR" sz="2800" dirty="0">
                <a:solidFill>
                  <a:schemeClr val="tx1"/>
                </a:solidFill>
                <a:latin typeface="Times New Roman" panose="02020603050405020304" pitchFamily="18" charset="0"/>
                <a:cs typeface="Times New Roman" panose="02020603050405020304" pitchFamily="18" charset="0"/>
              </a:rPr>
              <a:t>Il en existe 2 méthodes :</a:t>
            </a:r>
          </a:p>
          <a:p>
            <a:endParaRPr lang="fr-FR" sz="28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fr-FR" sz="2800" dirty="0">
                <a:solidFill>
                  <a:schemeClr val="tx1"/>
                </a:solidFill>
                <a:latin typeface="Times New Roman" panose="02020603050405020304" pitchFamily="18" charset="0"/>
                <a:cs typeface="Times New Roman" panose="02020603050405020304" pitchFamily="18" charset="0"/>
              </a:rPr>
              <a:t>Les gestes statiques </a:t>
            </a:r>
          </a:p>
          <a:p>
            <a:endParaRPr lang="fr-FR" sz="28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fr-FR" sz="2800" dirty="0">
                <a:solidFill>
                  <a:schemeClr val="tx1"/>
                </a:solidFill>
                <a:latin typeface="Times New Roman" panose="02020603050405020304" pitchFamily="18" charset="0"/>
                <a:cs typeface="Times New Roman" panose="02020603050405020304" pitchFamily="18" charset="0"/>
              </a:rPr>
              <a:t>Les gestes dynamiques </a:t>
            </a:r>
          </a:p>
          <a:p>
            <a:endParaRPr lang="fr-FR" sz="2400" dirty="0">
              <a:solidFill>
                <a:schemeClr val="tx1"/>
              </a:solidFill>
              <a:latin typeface="Times New Roman" panose="02020603050405020304" pitchFamily="18" charset="0"/>
              <a:cs typeface="Times New Roman" panose="02020603050405020304" pitchFamily="18" charset="0"/>
            </a:endParaRPr>
          </a:p>
          <a:p>
            <a:endParaRPr lang="x-none" sz="2400" dirty="0">
              <a:solidFill>
                <a:schemeClr val="tx1"/>
              </a:solidFill>
              <a:latin typeface="Times New Roman" panose="02020603050405020304" pitchFamily="18" charset="0"/>
              <a:cs typeface="Times New Roman" panose="02020603050405020304" pitchFamily="18" charset="0"/>
            </a:endParaRPr>
          </a:p>
        </p:txBody>
      </p:sp>
      <p:graphicFrame>
        <p:nvGraphicFramePr>
          <p:cNvPr id="6" name="Diagramme 5">
            <a:extLst>
              <a:ext uri="{FF2B5EF4-FFF2-40B4-BE49-F238E27FC236}">
                <a16:creationId xmlns:a16="http://schemas.microsoft.com/office/drawing/2014/main" id="{D82BE453-E2CA-4027-9587-651F24AD778B}"/>
              </a:ext>
            </a:extLst>
          </p:cNvPr>
          <p:cNvGraphicFramePr/>
          <p:nvPr>
            <p:extLst>
              <p:ext uri="{D42A27DB-BD31-4B8C-83A1-F6EECF244321}">
                <p14:modId xmlns:p14="http://schemas.microsoft.com/office/powerpoint/2010/main" val="153064994"/>
              </p:ext>
            </p:extLst>
          </p:nvPr>
        </p:nvGraphicFramePr>
        <p:xfrm>
          <a:off x="263352" y="116632"/>
          <a:ext cx="11809312" cy="12961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Image 7">
            <a:extLst>
              <a:ext uri="{FF2B5EF4-FFF2-40B4-BE49-F238E27FC236}">
                <a16:creationId xmlns:a16="http://schemas.microsoft.com/office/drawing/2014/main" id="{7AD6F869-0262-469C-9F68-C84C72F7D32D}"/>
              </a:ext>
            </a:extLst>
          </p:cNvPr>
          <p:cNvPicPr/>
          <p:nvPr/>
        </p:nvPicPr>
        <p:blipFill>
          <a:blip r:embed="rId7">
            <a:extLst>
              <a:ext uri="{28A0092B-C50C-407E-A947-70E740481C1C}">
                <a14:useLocalDpi xmlns:a14="http://schemas.microsoft.com/office/drawing/2010/main" val="0"/>
              </a:ext>
            </a:extLst>
          </a:blip>
          <a:stretch>
            <a:fillRect/>
          </a:stretch>
        </p:blipFill>
        <p:spPr>
          <a:xfrm>
            <a:off x="5915472" y="2708920"/>
            <a:ext cx="4752528" cy="18160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4227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plus(in)">
                                      <p:cBhvr>
                                        <p:cTn id="7" dur="500"/>
                                        <p:tgtEl>
                                          <p:spTgt spid="6"/>
                                        </p:tgtEl>
                                      </p:cBhvr>
                                    </p:animEffect>
                                  </p:childTnLst>
                                </p:cTn>
                              </p:par>
                            </p:childTnLst>
                          </p:cTn>
                        </p:par>
                        <p:par>
                          <p:cTn id="8" fill="hold">
                            <p:stCondLst>
                              <p:cond delay="500"/>
                            </p:stCondLst>
                            <p:childTnLst>
                              <p:par>
                                <p:cTn id="9" presetID="25"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p:cTn id="11" dur="250" decel="50000" fill="hold">
                                          <p:stCondLst>
                                            <p:cond delay="0"/>
                                          </p:stCondLst>
                                        </p:cTn>
                                        <p:tgtEl>
                                          <p:spTgt spid="3">
                                            <p:txEl>
                                              <p:pRg st="0" end="0"/>
                                            </p:txEl>
                                          </p:spTgt>
                                        </p:tgtEl>
                                        <p:attrNameLst>
                                          <p:attrName>style.rotation</p:attrName>
                                        </p:attrNameLst>
                                      </p:cBhvr>
                                      <p:tavLst>
                                        <p:tav tm="0">
                                          <p:val>
                                            <p:fltVal val="-90"/>
                                          </p:val>
                                        </p:tav>
                                        <p:tav tm="100000">
                                          <p:val>
                                            <p:fltVal val="0"/>
                                          </p:val>
                                        </p:tav>
                                      </p:tavLst>
                                    </p:anim>
                                    <p:anim calcmode="lin" valueType="num">
                                      <p:cBhvr>
                                        <p:cTn id="12" dur="250" decel="50000" fill="hold">
                                          <p:stCondLst>
                                            <p:cond delay="0"/>
                                          </p:stCondLst>
                                        </p:cTn>
                                        <p:tgtEl>
                                          <p:spTgt spid="3">
                                            <p:txEl>
                                              <p:pRg st="0" end="0"/>
                                            </p:txEl>
                                          </p:spTgt>
                                        </p:tgtEl>
                                        <p:attrNameLst>
                                          <p:attrName>ppt_w</p:attrName>
                                        </p:attrNameLst>
                                      </p:cBhvr>
                                      <p:tavLst>
                                        <p:tav tm="0">
                                          <p:val>
                                            <p:strVal val="#ppt_w"/>
                                          </p:val>
                                        </p:tav>
                                        <p:tav tm="100000">
                                          <p:val>
                                            <p:strVal val="#ppt_w*.05"/>
                                          </p:val>
                                        </p:tav>
                                      </p:tavLst>
                                    </p:anim>
                                    <p:anim calcmode="lin" valueType="num">
                                      <p:cBhvr>
                                        <p:cTn id="13" dur="250" accel="50000" fill="hold">
                                          <p:stCondLst>
                                            <p:cond delay="250"/>
                                          </p:stCondLst>
                                        </p:cTn>
                                        <p:tgtEl>
                                          <p:spTgt spid="3">
                                            <p:txEl>
                                              <p:pRg st="0" end="0"/>
                                            </p:txEl>
                                          </p:spTgt>
                                        </p:tgtEl>
                                        <p:attrNameLst>
                                          <p:attrName>ppt_w</p:attrName>
                                        </p:attrNameLst>
                                      </p:cBhvr>
                                      <p:tavLst>
                                        <p:tav tm="0">
                                          <p:val>
                                            <p:strVal val="#ppt_w*.05"/>
                                          </p:val>
                                        </p:tav>
                                        <p:tav tm="100000">
                                          <p:val>
                                            <p:strVal val="#ppt_w"/>
                                          </p:val>
                                        </p:tav>
                                      </p:tavLst>
                                    </p:anim>
                                    <p:anim calcmode="lin" valueType="num">
                                      <p:cBhvr>
                                        <p:cTn id="14" dur="500" fill="hold"/>
                                        <p:tgtEl>
                                          <p:spTgt spid="3">
                                            <p:txEl>
                                              <p:pRg st="0" end="0"/>
                                            </p:txEl>
                                          </p:spTgt>
                                        </p:tgtEl>
                                        <p:attrNameLst>
                                          <p:attrName>ppt_h</p:attrName>
                                        </p:attrNameLst>
                                      </p:cBhvr>
                                      <p:tavLst>
                                        <p:tav tm="0">
                                          <p:val>
                                            <p:strVal val="#ppt_h"/>
                                          </p:val>
                                        </p:tav>
                                        <p:tav tm="100000">
                                          <p:val>
                                            <p:strVal val="#ppt_h"/>
                                          </p:val>
                                        </p:tav>
                                      </p:tavLst>
                                    </p:anim>
                                    <p:anim calcmode="lin" valueType="num">
                                      <p:cBhvr>
                                        <p:cTn id="15" dur="250" decel="50000" fill="hold">
                                          <p:stCondLst>
                                            <p:cond delay="0"/>
                                          </p:stCondLst>
                                        </p:cTn>
                                        <p:tgtEl>
                                          <p:spTgt spid="3">
                                            <p:txEl>
                                              <p:pRg st="0" end="0"/>
                                            </p:txEl>
                                          </p:spTgt>
                                        </p:tgtEl>
                                        <p:attrNameLst>
                                          <p:attrName>ppt_x</p:attrName>
                                        </p:attrNameLst>
                                      </p:cBhvr>
                                      <p:tavLst>
                                        <p:tav tm="0">
                                          <p:val>
                                            <p:strVal val="#ppt_x+.4"/>
                                          </p:val>
                                        </p:tav>
                                        <p:tav tm="100000">
                                          <p:val>
                                            <p:strVal val="#ppt_x"/>
                                          </p:val>
                                        </p:tav>
                                      </p:tavLst>
                                    </p:anim>
                                    <p:anim calcmode="lin" valueType="num">
                                      <p:cBhvr>
                                        <p:cTn id="16" dur="250" decel="50000" fill="hold">
                                          <p:stCondLst>
                                            <p:cond delay="0"/>
                                          </p:stCondLst>
                                        </p:cTn>
                                        <p:tgtEl>
                                          <p:spTgt spid="3">
                                            <p:txEl>
                                              <p:pRg st="0" end="0"/>
                                            </p:txEl>
                                          </p:spTgt>
                                        </p:tgtEl>
                                        <p:attrNameLst>
                                          <p:attrName>ppt_y</p:attrName>
                                        </p:attrNameLst>
                                      </p:cBhvr>
                                      <p:tavLst>
                                        <p:tav tm="0">
                                          <p:val>
                                            <p:strVal val="#ppt_y-.2"/>
                                          </p:val>
                                        </p:tav>
                                        <p:tav tm="100000">
                                          <p:val>
                                            <p:strVal val="#ppt_y+.1"/>
                                          </p:val>
                                        </p:tav>
                                      </p:tavLst>
                                    </p:anim>
                                    <p:anim calcmode="lin" valueType="num">
                                      <p:cBhvr>
                                        <p:cTn id="17" dur="250" accel="50000" fill="hold">
                                          <p:stCondLst>
                                            <p:cond delay="250"/>
                                          </p:stCondLst>
                                        </p:cTn>
                                        <p:tgtEl>
                                          <p:spTgt spid="3">
                                            <p:txEl>
                                              <p:pRg st="0" end="0"/>
                                            </p:txEl>
                                          </p:spTgt>
                                        </p:tgtEl>
                                        <p:attrNameLst>
                                          <p:attrName>ppt_y</p:attrName>
                                        </p:attrNameLst>
                                      </p:cBhvr>
                                      <p:tavLst>
                                        <p:tav tm="0">
                                          <p:val>
                                            <p:strVal val="#ppt_y+.1"/>
                                          </p:val>
                                        </p:tav>
                                        <p:tav tm="100000">
                                          <p:val>
                                            <p:strVal val="#ppt_y"/>
                                          </p:val>
                                        </p:tav>
                                      </p:tavLst>
                                    </p:anim>
                                    <p:animEffect transition="in" filter="fade">
                                      <p:cBhvr>
                                        <p:cTn id="18" dur="500" decel="50000">
                                          <p:stCondLst>
                                            <p:cond delay="0"/>
                                          </p:stCondLst>
                                        </p:cTn>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5"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p:cTn id="23" dur="250" decel="50000" fill="hold">
                                          <p:stCondLst>
                                            <p:cond delay="0"/>
                                          </p:stCondLst>
                                        </p:cTn>
                                        <p:tgtEl>
                                          <p:spTgt spid="3">
                                            <p:txEl>
                                              <p:pRg st="2" end="2"/>
                                            </p:txEl>
                                          </p:spTgt>
                                        </p:tgtEl>
                                        <p:attrNameLst>
                                          <p:attrName>style.rotation</p:attrName>
                                        </p:attrNameLst>
                                      </p:cBhvr>
                                      <p:tavLst>
                                        <p:tav tm="0">
                                          <p:val>
                                            <p:fltVal val="-90"/>
                                          </p:val>
                                        </p:tav>
                                        <p:tav tm="100000">
                                          <p:val>
                                            <p:fltVal val="0"/>
                                          </p:val>
                                        </p:tav>
                                      </p:tavLst>
                                    </p:anim>
                                    <p:anim calcmode="lin" valueType="num">
                                      <p:cBhvr>
                                        <p:cTn id="24" dur="250" decel="50000" fill="hold">
                                          <p:stCondLst>
                                            <p:cond delay="0"/>
                                          </p:stCondLst>
                                        </p:cTn>
                                        <p:tgtEl>
                                          <p:spTgt spid="3">
                                            <p:txEl>
                                              <p:pRg st="2" end="2"/>
                                            </p:txEl>
                                          </p:spTgt>
                                        </p:tgtEl>
                                        <p:attrNameLst>
                                          <p:attrName>ppt_w</p:attrName>
                                        </p:attrNameLst>
                                      </p:cBhvr>
                                      <p:tavLst>
                                        <p:tav tm="0">
                                          <p:val>
                                            <p:strVal val="#ppt_w"/>
                                          </p:val>
                                        </p:tav>
                                        <p:tav tm="100000">
                                          <p:val>
                                            <p:strVal val="#ppt_w*.05"/>
                                          </p:val>
                                        </p:tav>
                                      </p:tavLst>
                                    </p:anim>
                                    <p:anim calcmode="lin" valueType="num">
                                      <p:cBhvr>
                                        <p:cTn id="25" dur="250" accel="50000" fill="hold">
                                          <p:stCondLst>
                                            <p:cond delay="250"/>
                                          </p:stCondLst>
                                        </p:cTn>
                                        <p:tgtEl>
                                          <p:spTgt spid="3">
                                            <p:txEl>
                                              <p:pRg st="2" end="2"/>
                                            </p:txEl>
                                          </p:spTgt>
                                        </p:tgtEl>
                                        <p:attrNameLst>
                                          <p:attrName>ppt_w</p:attrName>
                                        </p:attrNameLst>
                                      </p:cBhvr>
                                      <p:tavLst>
                                        <p:tav tm="0">
                                          <p:val>
                                            <p:strVal val="#ppt_w*.05"/>
                                          </p:val>
                                        </p:tav>
                                        <p:tav tm="100000">
                                          <p:val>
                                            <p:strVal val="#ppt_w"/>
                                          </p:val>
                                        </p:tav>
                                      </p:tavLst>
                                    </p:anim>
                                    <p:anim calcmode="lin" valueType="num">
                                      <p:cBhvr>
                                        <p:cTn id="26" dur="500" fill="hold"/>
                                        <p:tgtEl>
                                          <p:spTgt spid="3">
                                            <p:txEl>
                                              <p:pRg st="2" end="2"/>
                                            </p:txEl>
                                          </p:spTgt>
                                        </p:tgtEl>
                                        <p:attrNameLst>
                                          <p:attrName>ppt_h</p:attrName>
                                        </p:attrNameLst>
                                      </p:cBhvr>
                                      <p:tavLst>
                                        <p:tav tm="0">
                                          <p:val>
                                            <p:strVal val="#ppt_h"/>
                                          </p:val>
                                        </p:tav>
                                        <p:tav tm="100000">
                                          <p:val>
                                            <p:strVal val="#ppt_h"/>
                                          </p:val>
                                        </p:tav>
                                      </p:tavLst>
                                    </p:anim>
                                    <p:anim calcmode="lin" valueType="num">
                                      <p:cBhvr>
                                        <p:cTn id="27" dur="250" decel="50000" fill="hold">
                                          <p:stCondLst>
                                            <p:cond delay="0"/>
                                          </p:stCondLst>
                                        </p:cTn>
                                        <p:tgtEl>
                                          <p:spTgt spid="3">
                                            <p:txEl>
                                              <p:pRg st="2" end="2"/>
                                            </p:txEl>
                                          </p:spTgt>
                                        </p:tgtEl>
                                        <p:attrNameLst>
                                          <p:attrName>ppt_x</p:attrName>
                                        </p:attrNameLst>
                                      </p:cBhvr>
                                      <p:tavLst>
                                        <p:tav tm="0">
                                          <p:val>
                                            <p:strVal val="#ppt_x+.4"/>
                                          </p:val>
                                        </p:tav>
                                        <p:tav tm="100000">
                                          <p:val>
                                            <p:strVal val="#ppt_x"/>
                                          </p:val>
                                        </p:tav>
                                      </p:tavLst>
                                    </p:anim>
                                    <p:anim calcmode="lin" valueType="num">
                                      <p:cBhvr>
                                        <p:cTn id="28" dur="250" decel="50000" fill="hold">
                                          <p:stCondLst>
                                            <p:cond delay="0"/>
                                          </p:stCondLst>
                                        </p:cTn>
                                        <p:tgtEl>
                                          <p:spTgt spid="3">
                                            <p:txEl>
                                              <p:pRg st="2" end="2"/>
                                            </p:txEl>
                                          </p:spTgt>
                                        </p:tgtEl>
                                        <p:attrNameLst>
                                          <p:attrName>ppt_y</p:attrName>
                                        </p:attrNameLst>
                                      </p:cBhvr>
                                      <p:tavLst>
                                        <p:tav tm="0">
                                          <p:val>
                                            <p:strVal val="#ppt_y-.2"/>
                                          </p:val>
                                        </p:tav>
                                        <p:tav tm="100000">
                                          <p:val>
                                            <p:strVal val="#ppt_y+.1"/>
                                          </p:val>
                                        </p:tav>
                                      </p:tavLst>
                                    </p:anim>
                                    <p:anim calcmode="lin" valueType="num">
                                      <p:cBhvr>
                                        <p:cTn id="29" dur="250" accel="50000" fill="hold">
                                          <p:stCondLst>
                                            <p:cond delay="250"/>
                                          </p:stCondLst>
                                        </p:cTn>
                                        <p:tgtEl>
                                          <p:spTgt spid="3">
                                            <p:txEl>
                                              <p:pRg st="2" end="2"/>
                                            </p:txEl>
                                          </p:spTgt>
                                        </p:tgtEl>
                                        <p:attrNameLst>
                                          <p:attrName>ppt_y</p:attrName>
                                        </p:attrNameLst>
                                      </p:cBhvr>
                                      <p:tavLst>
                                        <p:tav tm="0">
                                          <p:val>
                                            <p:strVal val="#ppt_y+.1"/>
                                          </p:val>
                                        </p:tav>
                                        <p:tav tm="100000">
                                          <p:val>
                                            <p:strVal val="#ppt_y"/>
                                          </p:val>
                                        </p:tav>
                                      </p:tavLst>
                                    </p:anim>
                                    <p:animEffect transition="in" filter="fade">
                                      <p:cBhvr>
                                        <p:cTn id="30" dur="500" decel="50000">
                                          <p:stCondLst>
                                            <p:cond delay="0"/>
                                          </p:stCondLst>
                                        </p:cTn>
                                        <p:tgtEl>
                                          <p:spTgt spid="3">
                                            <p:txEl>
                                              <p:pRg st="2" end="2"/>
                                            </p:txEl>
                                          </p:spTgt>
                                        </p:tgtEl>
                                      </p:cBhvr>
                                    </p:animEffect>
                                  </p:childTnLst>
                                </p:cTn>
                              </p:par>
                            </p:childTnLst>
                          </p:cTn>
                        </p:par>
                        <p:par>
                          <p:cTn id="31" fill="hold">
                            <p:stCondLst>
                              <p:cond delay="500"/>
                            </p:stCondLst>
                            <p:childTnLst>
                              <p:par>
                                <p:cTn id="32" presetID="52" presetClass="entr" presetSubtype="0"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Scale>
                                      <p:cBhvr>
                                        <p:cTn id="34" dur="5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500" decel="50000" fill="hold">
                                          <p:stCondLst>
                                            <p:cond delay="0"/>
                                          </p:stCondLst>
                                        </p:cTn>
                                        <p:tgtEl>
                                          <p:spTgt spid="8"/>
                                        </p:tgtEl>
                                        <p:attrNameLst>
                                          <p:attrName>ppt_x</p:attrName>
                                          <p:attrName>ppt_y</p:attrName>
                                        </p:attrNameLst>
                                      </p:cBhvr>
                                    </p:animMotion>
                                    <p:animEffect transition="in" filter="fade">
                                      <p:cBhvr>
                                        <p:cTn id="36" dur="500"/>
                                        <p:tgtEl>
                                          <p:spTgt spid="8"/>
                                        </p:tgtEl>
                                      </p:cBhvr>
                                    </p:animEffect>
                                  </p:childTnLst>
                                </p:cTn>
                              </p:par>
                            </p:childTnLst>
                          </p:cTn>
                        </p:par>
                        <p:par>
                          <p:cTn id="37" fill="hold">
                            <p:stCondLst>
                              <p:cond delay="1000"/>
                            </p:stCondLst>
                            <p:childTnLst>
                              <p:par>
                                <p:cTn id="38" presetID="25" presetClass="entr" presetSubtype="0" fill="hold" grpId="0" nodeType="after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 calcmode="lin" valueType="num">
                                      <p:cBhvr>
                                        <p:cTn id="40" dur="250" decel="50000" fill="hold">
                                          <p:stCondLst>
                                            <p:cond delay="0"/>
                                          </p:stCondLst>
                                        </p:cTn>
                                        <p:tgtEl>
                                          <p:spTgt spid="3">
                                            <p:txEl>
                                              <p:pRg st="4" end="4"/>
                                            </p:txEl>
                                          </p:spTgt>
                                        </p:tgtEl>
                                        <p:attrNameLst>
                                          <p:attrName>style.rotation</p:attrName>
                                        </p:attrNameLst>
                                      </p:cBhvr>
                                      <p:tavLst>
                                        <p:tav tm="0">
                                          <p:val>
                                            <p:fltVal val="-90"/>
                                          </p:val>
                                        </p:tav>
                                        <p:tav tm="100000">
                                          <p:val>
                                            <p:fltVal val="0"/>
                                          </p:val>
                                        </p:tav>
                                      </p:tavLst>
                                    </p:anim>
                                    <p:anim calcmode="lin" valueType="num">
                                      <p:cBhvr>
                                        <p:cTn id="41" dur="250" decel="50000" fill="hold">
                                          <p:stCondLst>
                                            <p:cond delay="0"/>
                                          </p:stCondLst>
                                        </p:cTn>
                                        <p:tgtEl>
                                          <p:spTgt spid="3">
                                            <p:txEl>
                                              <p:pRg st="4" end="4"/>
                                            </p:txEl>
                                          </p:spTgt>
                                        </p:tgtEl>
                                        <p:attrNameLst>
                                          <p:attrName>ppt_w</p:attrName>
                                        </p:attrNameLst>
                                      </p:cBhvr>
                                      <p:tavLst>
                                        <p:tav tm="0">
                                          <p:val>
                                            <p:strVal val="#ppt_w"/>
                                          </p:val>
                                        </p:tav>
                                        <p:tav tm="100000">
                                          <p:val>
                                            <p:strVal val="#ppt_w*.05"/>
                                          </p:val>
                                        </p:tav>
                                      </p:tavLst>
                                    </p:anim>
                                    <p:anim calcmode="lin" valueType="num">
                                      <p:cBhvr>
                                        <p:cTn id="42" dur="250" accel="50000" fill="hold">
                                          <p:stCondLst>
                                            <p:cond delay="250"/>
                                          </p:stCondLst>
                                        </p:cTn>
                                        <p:tgtEl>
                                          <p:spTgt spid="3">
                                            <p:txEl>
                                              <p:pRg st="4" end="4"/>
                                            </p:txEl>
                                          </p:spTgt>
                                        </p:tgtEl>
                                        <p:attrNameLst>
                                          <p:attrName>ppt_w</p:attrName>
                                        </p:attrNameLst>
                                      </p:cBhvr>
                                      <p:tavLst>
                                        <p:tav tm="0">
                                          <p:val>
                                            <p:strVal val="#ppt_w*.05"/>
                                          </p:val>
                                        </p:tav>
                                        <p:tav tm="100000">
                                          <p:val>
                                            <p:strVal val="#ppt_w"/>
                                          </p:val>
                                        </p:tav>
                                      </p:tavLst>
                                    </p:anim>
                                    <p:anim calcmode="lin" valueType="num">
                                      <p:cBhvr>
                                        <p:cTn id="43" dur="500" fill="hold"/>
                                        <p:tgtEl>
                                          <p:spTgt spid="3">
                                            <p:txEl>
                                              <p:pRg st="4" end="4"/>
                                            </p:txEl>
                                          </p:spTgt>
                                        </p:tgtEl>
                                        <p:attrNameLst>
                                          <p:attrName>ppt_h</p:attrName>
                                        </p:attrNameLst>
                                      </p:cBhvr>
                                      <p:tavLst>
                                        <p:tav tm="0">
                                          <p:val>
                                            <p:strVal val="#ppt_h"/>
                                          </p:val>
                                        </p:tav>
                                        <p:tav tm="100000">
                                          <p:val>
                                            <p:strVal val="#ppt_h"/>
                                          </p:val>
                                        </p:tav>
                                      </p:tavLst>
                                    </p:anim>
                                    <p:anim calcmode="lin" valueType="num">
                                      <p:cBhvr>
                                        <p:cTn id="44" dur="250" decel="50000" fill="hold">
                                          <p:stCondLst>
                                            <p:cond delay="0"/>
                                          </p:stCondLst>
                                        </p:cTn>
                                        <p:tgtEl>
                                          <p:spTgt spid="3">
                                            <p:txEl>
                                              <p:pRg st="4" end="4"/>
                                            </p:txEl>
                                          </p:spTgt>
                                        </p:tgtEl>
                                        <p:attrNameLst>
                                          <p:attrName>ppt_x</p:attrName>
                                        </p:attrNameLst>
                                      </p:cBhvr>
                                      <p:tavLst>
                                        <p:tav tm="0">
                                          <p:val>
                                            <p:strVal val="#ppt_x+.4"/>
                                          </p:val>
                                        </p:tav>
                                        <p:tav tm="100000">
                                          <p:val>
                                            <p:strVal val="#ppt_x"/>
                                          </p:val>
                                        </p:tav>
                                      </p:tavLst>
                                    </p:anim>
                                    <p:anim calcmode="lin" valueType="num">
                                      <p:cBhvr>
                                        <p:cTn id="45" dur="250" decel="50000" fill="hold">
                                          <p:stCondLst>
                                            <p:cond delay="0"/>
                                          </p:stCondLst>
                                        </p:cTn>
                                        <p:tgtEl>
                                          <p:spTgt spid="3">
                                            <p:txEl>
                                              <p:pRg st="4" end="4"/>
                                            </p:txEl>
                                          </p:spTgt>
                                        </p:tgtEl>
                                        <p:attrNameLst>
                                          <p:attrName>ppt_y</p:attrName>
                                        </p:attrNameLst>
                                      </p:cBhvr>
                                      <p:tavLst>
                                        <p:tav tm="0">
                                          <p:val>
                                            <p:strVal val="#ppt_y-.2"/>
                                          </p:val>
                                        </p:tav>
                                        <p:tav tm="100000">
                                          <p:val>
                                            <p:strVal val="#ppt_y+.1"/>
                                          </p:val>
                                        </p:tav>
                                      </p:tavLst>
                                    </p:anim>
                                    <p:anim calcmode="lin" valueType="num">
                                      <p:cBhvr>
                                        <p:cTn id="46" dur="250" accel="50000" fill="hold">
                                          <p:stCondLst>
                                            <p:cond delay="250"/>
                                          </p:stCondLst>
                                        </p:cTn>
                                        <p:tgtEl>
                                          <p:spTgt spid="3">
                                            <p:txEl>
                                              <p:pRg st="4" end="4"/>
                                            </p:txEl>
                                          </p:spTgt>
                                        </p:tgtEl>
                                        <p:attrNameLst>
                                          <p:attrName>ppt_y</p:attrName>
                                        </p:attrNameLst>
                                      </p:cBhvr>
                                      <p:tavLst>
                                        <p:tav tm="0">
                                          <p:val>
                                            <p:strVal val="#ppt_y+.1"/>
                                          </p:val>
                                        </p:tav>
                                        <p:tav tm="100000">
                                          <p:val>
                                            <p:strVal val="#ppt_y"/>
                                          </p:val>
                                        </p:tav>
                                      </p:tavLst>
                                    </p:anim>
                                    <p:animEffect transition="in" filter="fade">
                                      <p:cBhvr>
                                        <p:cTn id="47" dur="500" decel="50000">
                                          <p:stCondLst>
                                            <p:cond delay="0"/>
                                          </p:stCondLst>
                                        </p:cTn>
                                        <p:tgtEl>
                                          <p:spTgt spid="3">
                                            <p:txEl>
                                              <p:pRg st="4" end="4"/>
                                            </p:txEl>
                                          </p:spTgt>
                                        </p:tgtEl>
                                      </p:cBhvr>
                                    </p:animEffect>
                                  </p:childTnLst>
                                </p:cTn>
                              </p:par>
                            </p:childTnLst>
                          </p:cTn>
                        </p:par>
                        <p:par>
                          <p:cTn id="48" fill="hold">
                            <p:stCondLst>
                              <p:cond delay="1500"/>
                            </p:stCondLst>
                            <p:childTnLst>
                              <p:par>
                                <p:cTn id="49" presetID="25" presetClass="entr" presetSubtype="0" fill="hold" grpId="0" nodeType="after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anim calcmode="lin" valueType="num">
                                      <p:cBhvr>
                                        <p:cTn id="51" dur="250" decel="50000" fill="hold">
                                          <p:stCondLst>
                                            <p:cond delay="0"/>
                                          </p:stCondLst>
                                        </p:cTn>
                                        <p:tgtEl>
                                          <p:spTgt spid="3">
                                            <p:txEl>
                                              <p:pRg st="6" end="6"/>
                                            </p:txEl>
                                          </p:spTgt>
                                        </p:tgtEl>
                                        <p:attrNameLst>
                                          <p:attrName>style.rotation</p:attrName>
                                        </p:attrNameLst>
                                      </p:cBhvr>
                                      <p:tavLst>
                                        <p:tav tm="0">
                                          <p:val>
                                            <p:fltVal val="-90"/>
                                          </p:val>
                                        </p:tav>
                                        <p:tav tm="100000">
                                          <p:val>
                                            <p:fltVal val="0"/>
                                          </p:val>
                                        </p:tav>
                                      </p:tavLst>
                                    </p:anim>
                                    <p:anim calcmode="lin" valueType="num">
                                      <p:cBhvr>
                                        <p:cTn id="52" dur="250" decel="50000" fill="hold">
                                          <p:stCondLst>
                                            <p:cond delay="0"/>
                                          </p:stCondLst>
                                        </p:cTn>
                                        <p:tgtEl>
                                          <p:spTgt spid="3">
                                            <p:txEl>
                                              <p:pRg st="6" end="6"/>
                                            </p:txEl>
                                          </p:spTgt>
                                        </p:tgtEl>
                                        <p:attrNameLst>
                                          <p:attrName>ppt_w</p:attrName>
                                        </p:attrNameLst>
                                      </p:cBhvr>
                                      <p:tavLst>
                                        <p:tav tm="0">
                                          <p:val>
                                            <p:strVal val="#ppt_w"/>
                                          </p:val>
                                        </p:tav>
                                        <p:tav tm="100000">
                                          <p:val>
                                            <p:strVal val="#ppt_w*.05"/>
                                          </p:val>
                                        </p:tav>
                                      </p:tavLst>
                                    </p:anim>
                                    <p:anim calcmode="lin" valueType="num">
                                      <p:cBhvr>
                                        <p:cTn id="53" dur="250" accel="50000" fill="hold">
                                          <p:stCondLst>
                                            <p:cond delay="250"/>
                                          </p:stCondLst>
                                        </p:cTn>
                                        <p:tgtEl>
                                          <p:spTgt spid="3">
                                            <p:txEl>
                                              <p:pRg st="6" end="6"/>
                                            </p:txEl>
                                          </p:spTgt>
                                        </p:tgtEl>
                                        <p:attrNameLst>
                                          <p:attrName>ppt_w</p:attrName>
                                        </p:attrNameLst>
                                      </p:cBhvr>
                                      <p:tavLst>
                                        <p:tav tm="0">
                                          <p:val>
                                            <p:strVal val="#ppt_w*.05"/>
                                          </p:val>
                                        </p:tav>
                                        <p:tav tm="100000">
                                          <p:val>
                                            <p:strVal val="#ppt_w"/>
                                          </p:val>
                                        </p:tav>
                                      </p:tavLst>
                                    </p:anim>
                                    <p:anim calcmode="lin" valueType="num">
                                      <p:cBhvr>
                                        <p:cTn id="54" dur="500" fill="hold"/>
                                        <p:tgtEl>
                                          <p:spTgt spid="3">
                                            <p:txEl>
                                              <p:pRg st="6" end="6"/>
                                            </p:txEl>
                                          </p:spTgt>
                                        </p:tgtEl>
                                        <p:attrNameLst>
                                          <p:attrName>ppt_h</p:attrName>
                                        </p:attrNameLst>
                                      </p:cBhvr>
                                      <p:tavLst>
                                        <p:tav tm="0">
                                          <p:val>
                                            <p:strVal val="#ppt_h"/>
                                          </p:val>
                                        </p:tav>
                                        <p:tav tm="100000">
                                          <p:val>
                                            <p:strVal val="#ppt_h"/>
                                          </p:val>
                                        </p:tav>
                                      </p:tavLst>
                                    </p:anim>
                                    <p:anim calcmode="lin" valueType="num">
                                      <p:cBhvr>
                                        <p:cTn id="55" dur="250" decel="50000" fill="hold">
                                          <p:stCondLst>
                                            <p:cond delay="0"/>
                                          </p:stCondLst>
                                        </p:cTn>
                                        <p:tgtEl>
                                          <p:spTgt spid="3">
                                            <p:txEl>
                                              <p:pRg st="6" end="6"/>
                                            </p:txEl>
                                          </p:spTgt>
                                        </p:tgtEl>
                                        <p:attrNameLst>
                                          <p:attrName>ppt_x</p:attrName>
                                        </p:attrNameLst>
                                      </p:cBhvr>
                                      <p:tavLst>
                                        <p:tav tm="0">
                                          <p:val>
                                            <p:strVal val="#ppt_x+.4"/>
                                          </p:val>
                                        </p:tav>
                                        <p:tav tm="100000">
                                          <p:val>
                                            <p:strVal val="#ppt_x"/>
                                          </p:val>
                                        </p:tav>
                                      </p:tavLst>
                                    </p:anim>
                                    <p:anim calcmode="lin" valueType="num">
                                      <p:cBhvr>
                                        <p:cTn id="56" dur="250" decel="50000" fill="hold">
                                          <p:stCondLst>
                                            <p:cond delay="0"/>
                                          </p:stCondLst>
                                        </p:cTn>
                                        <p:tgtEl>
                                          <p:spTgt spid="3">
                                            <p:txEl>
                                              <p:pRg st="6" end="6"/>
                                            </p:txEl>
                                          </p:spTgt>
                                        </p:tgtEl>
                                        <p:attrNameLst>
                                          <p:attrName>ppt_y</p:attrName>
                                        </p:attrNameLst>
                                      </p:cBhvr>
                                      <p:tavLst>
                                        <p:tav tm="0">
                                          <p:val>
                                            <p:strVal val="#ppt_y-.2"/>
                                          </p:val>
                                        </p:tav>
                                        <p:tav tm="100000">
                                          <p:val>
                                            <p:strVal val="#ppt_y+.1"/>
                                          </p:val>
                                        </p:tav>
                                      </p:tavLst>
                                    </p:anim>
                                    <p:anim calcmode="lin" valueType="num">
                                      <p:cBhvr>
                                        <p:cTn id="57" dur="250" accel="50000" fill="hold">
                                          <p:stCondLst>
                                            <p:cond delay="250"/>
                                          </p:stCondLst>
                                        </p:cTn>
                                        <p:tgtEl>
                                          <p:spTgt spid="3">
                                            <p:txEl>
                                              <p:pRg st="6" end="6"/>
                                            </p:txEl>
                                          </p:spTgt>
                                        </p:tgtEl>
                                        <p:attrNameLst>
                                          <p:attrName>ppt_y</p:attrName>
                                        </p:attrNameLst>
                                      </p:cBhvr>
                                      <p:tavLst>
                                        <p:tav tm="0">
                                          <p:val>
                                            <p:strVal val="#ppt_y+.1"/>
                                          </p:val>
                                        </p:tav>
                                        <p:tav tm="100000">
                                          <p:val>
                                            <p:strVal val="#ppt_y"/>
                                          </p:val>
                                        </p:tav>
                                      </p:tavLst>
                                    </p:anim>
                                    <p:animEffect transition="in" filter="fade">
                                      <p:cBhvr>
                                        <p:cTn id="58" dur="500" decel="50000">
                                          <p:stCondLst>
                                            <p:cond delay="0"/>
                                          </p:stCondLst>
                                        </p:cTn>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Graphic spid="6"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623392" y="1988841"/>
            <a:ext cx="10044608" cy="4107160"/>
          </a:xfrm>
        </p:spPr>
        <p:txBody>
          <a:bodyPr rtlCol="0">
            <a:normAutofit/>
          </a:bodyPr>
          <a:lstStyle/>
          <a:p>
            <a:r>
              <a:rPr lang="fr-FR" sz="3200" u="sng" dirty="0">
                <a:latin typeface="Times New Roman" panose="02020603050405020304" pitchFamily="18" charset="0"/>
                <a:cs typeface="Times New Roman" panose="02020603050405020304" pitchFamily="18" charset="0"/>
              </a:rPr>
              <a:t>Les fonctions du geste humain:</a:t>
            </a:r>
          </a:p>
          <a:p>
            <a:endParaRPr lang="fr-FR" sz="3200" u="sng" dirty="0">
              <a:latin typeface="Times New Roman" panose="02020603050405020304" pitchFamily="18" charset="0"/>
              <a:cs typeface="Times New Roman" panose="02020603050405020304" pitchFamily="18" charset="0"/>
            </a:endParaRPr>
          </a:p>
          <a:p>
            <a:pPr marL="457200" lvl="0" indent="-457200">
              <a:buFont typeface="Arial" panose="020B0604020202020204" pitchFamily="34" charset="0"/>
              <a:buChar char="•"/>
            </a:pPr>
            <a:r>
              <a:rPr lang="fr-FR" sz="2800" dirty="0">
                <a:solidFill>
                  <a:schemeClr val="tx1"/>
                </a:solidFill>
                <a:latin typeface="Times New Roman" panose="02020603050405020304" pitchFamily="18" charset="0"/>
                <a:cs typeface="Times New Roman" panose="02020603050405020304" pitchFamily="18" charset="0"/>
              </a:rPr>
              <a:t>La fonction ergodique  </a:t>
            </a:r>
          </a:p>
          <a:p>
            <a:pPr lvl="0"/>
            <a:endParaRPr lang="fr-FR" sz="2800" dirty="0">
              <a:solidFill>
                <a:schemeClr val="tx1"/>
              </a:solidFill>
              <a:latin typeface="Times New Roman" panose="02020603050405020304" pitchFamily="18" charset="0"/>
              <a:cs typeface="Times New Roman" panose="02020603050405020304" pitchFamily="18" charset="0"/>
            </a:endParaRPr>
          </a:p>
          <a:p>
            <a:pPr marL="457200" lvl="0" indent="-457200">
              <a:buFont typeface="Arial" panose="020B0604020202020204" pitchFamily="34" charset="0"/>
              <a:buChar char="•"/>
            </a:pPr>
            <a:r>
              <a:rPr lang="fr-FR" sz="2800" dirty="0">
                <a:solidFill>
                  <a:schemeClr val="tx1"/>
                </a:solidFill>
                <a:latin typeface="Times New Roman" panose="02020603050405020304" pitchFamily="18" charset="0"/>
                <a:cs typeface="Times New Roman" panose="02020603050405020304" pitchFamily="18" charset="0"/>
              </a:rPr>
              <a:t>La fonction épistémique </a:t>
            </a:r>
          </a:p>
          <a:p>
            <a:pPr lvl="0"/>
            <a:endParaRPr lang="fr-FR" sz="2800" dirty="0">
              <a:solidFill>
                <a:schemeClr val="tx1"/>
              </a:solidFill>
              <a:latin typeface="Times New Roman" panose="02020603050405020304" pitchFamily="18" charset="0"/>
              <a:cs typeface="Times New Roman" panose="02020603050405020304" pitchFamily="18" charset="0"/>
            </a:endParaRPr>
          </a:p>
          <a:p>
            <a:pPr marL="457200" lvl="0" indent="-457200">
              <a:buFont typeface="Arial" panose="020B0604020202020204" pitchFamily="34" charset="0"/>
              <a:buChar char="•"/>
            </a:pPr>
            <a:r>
              <a:rPr lang="fr-FR" sz="2800" dirty="0">
                <a:solidFill>
                  <a:schemeClr val="tx1"/>
                </a:solidFill>
                <a:latin typeface="Times New Roman" panose="02020603050405020304" pitchFamily="18" charset="0"/>
                <a:cs typeface="Times New Roman" panose="02020603050405020304" pitchFamily="18" charset="0"/>
              </a:rPr>
              <a:t>La fonction sémiotique </a:t>
            </a:r>
          </a:p>
        </p:txBody>
      </p:sp>
      <p:graphicFrame>
        <p:nvGraphicFramePr>
          <p:cNvPr id="6" name="Diagramme 5">
            <a:extLst>
              <a:ext uri="{FF2B5EF4-FFF2-40B4-BE49-F238E27FC236}">
                <a16:creationId xmlns:a16="http://schemas.microsoft.com/office/drawing/2014/main" id="{321F1E26-5C65-4094-ACD4-A8EF84F51B22}"/>
              </a:ext>
            </a:extLst>
          </p:cNvPr>
          <p:cNvGraphicFramePr/>
          <p:nvPr>
            <p:extLst>
              <p:ext uri="{D42A27DB-BD31-4B8C-83A1-F6EECF244321}">
                <p14:modId xmlns:p14="http://schemas.microsoft.com/office/powerpoint/2010/main" val="1707572519"/>
              </p:ext>
            </p:extLst>
          </p:nvPr>
        </p:nvGraphicFramePr>
        <p:xfrm>
          <a:off x="263352" y="116632"/>
          <a:ext cx="11809312" cy="12961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5881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plus(in)">
                                      <p:cBhvr>
                                        <p:cTn id="7" dur="500"/>
                                        <p:tgtEl>
                                          <p:spTgt spid="6"/>
                                        </p:tgtEl>
                                      </p:cBhvr>
                                    </p:animEffect>
                                  </p:childTnLst>
                                </p:cTn>
                              </p:par>
                            </p:childTnLst>
                          </p:cTn>
                        </p:par>
                        <p:par>
                          <p:cTn id="8" fill="hold">
                            <p:stCondLst>
                              <p:cond delay="500"/>
                            </p:stCondLst>
                            <p:childTnLst>
                              <p:par>
                                <p:cTn id="9" presetID="15"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p:cTn id="11"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2" dur="5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3" dur="500" fill="hold"/>
                                        <p:tgtEl>
                                          <p:spTgt spid="3">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14" dur="500" fill="hold"/>
                                        <p:tgtEl>
                                          <p:spTgt spid="3">
                                            <p:txEl>
                                              <p:pRg st="0" end="0"/>
                                            </p:txEl>
                                          </p:spTgt>
                                        </p:tgtEl>
                                        <p:attrNameLst>
                                          <p:attrName>ppt_y</p:attrName>
                                        </p:attrNameLst>
                                      </p:cBhvr>
                                      <p:tavLst>
                                        <p:tav tm="0" fmla="#ppt_y+(sin(-2*pi*(1-$))*-#ppt_x+cos(-2*pi*(1-$))*(1-#ppt_y))*(1-$)">
                                          <p:val>
                                            <p:fltVal val="0"/>
                                          </p:val>
                                        </p:tav>
                                        <p:tav tm="100000">
                                          <p:val>
                                            <p:fltVal val="1"/>
                                          </p:val>
                                        </p:tav>
                                      </p:tavLst>
                                    </p:anim>
                                  </p:childTnLst>
                                </p:cTn>
                              </p:par>
                            </p:childTnLst>
                          </p:cTn>
                        </p:par>
                        <p:par>
                          <p:cTn id="15" fill="hold">
                            <p:stCondLst>
                              <p:cond delay="1000"/>
                            </p:stCondLst>
                            <p:childTnLst>
                              <p:par>
                                <p:cTn id="16" presetID="15" presetClass="entr" presetSubtype="0" fill="hold" grpId="0"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p:cTn id="18"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9" dur="5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0" dur="500" fill="hold"/>
                                        <p:tgtEl>
                                          <p:spTgt spid="3">
                                            <p:txEl>
                                              <p:pRg st="2" end="2"/>
                                            </p:txEl>
                                          </p:spTgt>
                                        </p:tgtEl>
                                        <p:attrNameLst>
                                          <p:attrName>ppt_x</p:attrName>
                                        </p:attrNameLst>
                                      </p:cBhvr>
                                      <p:tavLst>
                                        <p:tav tm="0" fmla="#ppt_x+(cos(-2*pi*(1-$))*-#ppt_x-sin(-2*pi*(1-$))*(1-#ppt_y))*(1-$)">
                                          <p:val>
                                            <p:fltVal val="0"/>
                                          </p:val>
                                        </p:tav>
                                        <p:tav tm="100000">
                                          <p:val>
                                            <p:fltVal val="1"/>
                                          </p:val>
                                        </p:tav>
                                      </p:tavLst>
                                    </p:anim>
                                    <p:anim calcmode="lin" valueType="num">
                                      <p:cBhvr>
                                        <p:cTn id="21" dur="500" fill="hold"/>
                                        <p:tgtEl>
                                          <p:spTgt spid="3">
                                            <p:txEl>
                                              <p:pRg st="2" end="2"/>
                                            </p:txEl>
                                          </p:spTgt>
                                        </p:tgtEl>
                                        <p:attrNameLst>
                                          <p:attrName>ppt_y</p:attrName>
                                        </p:attrNameLst>
                                      </p:cBhvr>
                                      <p:tavLst>
                                        <p:tav tm="0" fmla="#ppt_y+(sin(-2*pi*(1-$))*-#ppt_x+cos(-2*pi*(1-$))*(1-#ppt_y))*(1-$)">
                                          <p:val>
                                            <p:fltVal val="0"/>
                                          </p:val>
                                        </p:tav>
                                        <p:tav tm="100000">
                                          <p:val>
                                            <p:fltVal val="1"/>
                                          </p:val>
                                        </p:tav>
                                      </p:tavLst>
                                    </p:anim>
                                  </p:childTnLst>
                                </p:cTn>
                              </p:par>
                            </p:childTnLst>
                          </p:cTn>
                        </p:par>
                        <p:par>
                          <p:cTn id="22" fill="hold">
                            <p:stCondLst>
                              <p:cond delay="1500"/>
                            </p:stCondLst>
                            <p:childTnLst>
                              <p:par>
                                <p:cTn id="23" presetID="15" presetClass="entr" presetSubtype="0" fill="hold" grpId="0" nodeType="after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p:cTn id="2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4" end="4"/>
                                            </p:txEl>
                                          </p:spTgt>
                                        </p:tgtEl>
                                        <p:attrNameLst>
                                          <p:attrName>ppt_h</p:attrName>
                                        </p:attrNameLst>
                                      </p:cBhvr>
                                      <p:tavLst>
                                        <p:tav tm="0">
                                          <p:val>
                                            <p:fltVal val="0"/>
                                          </p:val>
                                        </p:tav>
                                        <p:tav tm="100000">
                                          <p:val>
                                            <p:strVal val="#ppt_h"/>
                                          </p:val>
                                        </p:tav>
                                      </p:tavLst>
                                    </p:anim>
                                    <p:anim calcmode="lin" valueType="num">
                                      <p:cBhvr>
                                        <p:cTn id="27" dur="500" fill="hold"/>
                                        <p:tgtEl>
                                          <p:spTgt spid="3">
                                            <p:txEl>
                                              <p:pRg st="4" end="4"/>
                                            </p:txEl>
                                          </p:spTgt>
                                        </p:tgtEl>
                                        <p:attrNameLst>
                                          <p:attrName>ppt_x</p:attrName>
                                        </p:attrNameLst>
                                      </p:cBhvr>
                                      <p:tavLst>
                                        <p:tav tm="0" fmla="#ppt_x+(cos(-2*pi*(1-$))*-#ppt_x-sin(-2*pi*(1-$))*(1-#ppt_y))*(1-$)">
                                          <p:val>
                                            <p:fltVal val="0"/>
                                          </p:val>
                                        </p:tav>
                                        <p:tav tm="100000">
                                          <p:val>
                                            <p:fltVal val="1"/>
                                          </p:val>
                                        </p:tav>
                                      </p:tavLst>
                                    </p:anim>
                                    <p:anim calcmode="lin" valueType="num">
                                      <p:cBhvr>
                                        <p:cTn id="28" dur="500" fill="hold"/>
                                        <p:tgtEl>
                                          <p:spTgt spid="3">
                                            <p:txEl>
                                              <p:pRg st="4" end="4"/>
                                            </p:txEl>
                                          </p:spTgt>
                                        </p:tgtEl>
                                        <p:attrNameLst>
                                          <p:attrName>ppt_y</p:attrName>
                                        </p:attrNameLst>
                                      </p:cBhvr>
                                      <p:tavLst>
                                        <p:tav tm="0" fmla="#ppt_y+(sin(-2*pi*(1-$))*-#ppt_x+cos(-2*pi*(1-$))*(1-#ppt_y))*(1-$)">
                                          <p:val>
                                            <p:fltVal val="0"/>
                                          </p:val>
                                        </p:tav>
                                        <p:tav tm="100000">
                                          <p:val>
                                            <p:fltVal val="1"/>
                                          </p:val>
                                        </p:tav>
                                      </p:tavLst>
                                    </p:anim>
                                  </p:childTnLst>
                                </p:cTn>
                              </p:par>
                            </p:childTnLst>
                          </p:cTn>
                        </p:par>
                        <p:par>
                          <p:cTn id="29" fill="hold">
                            <p:stCondLst>
                              <p:cond delay="2000"/>
                            </p:stCondLst>
                            <p:childTnLst>
                              <p:par>
                                <p:cTn id="30" presetID="15" presetClass="entr" presetSubtype="0" fill="hold" grpId="0" nodeType="after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 calcmode="lin" valueType="num">
                                      <p:cBhvr>
                                        <p:cTn id="32"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6" end="6"/>
                                            </p:txEl>
                                          </p:spTgt>
                                        </p:tgtEl>
                                        <p:attrNameLst>
                                          <p:attrName>ppt_h</p:attrName>
                                        </p:attrNameLst>
                                      </p:cBhvr>
                                      <p:tavLst>
                                        <p:tav tm="0">
                                          <p:val>
                                            <p:fltVal val="0"/>
                                          </p:val>
                                        </p:tav>
                                        <p:tav tm="100000">
                                          <p:val>
                                            <p:strVal val="#ppt_h"/>
                                          </p:val>
                                        </p:tav>
                                      </p:tavLst>
                                    </p:anim>
                                    <p:anim calcmode="lin" valueType="num">
                                      <p:cBhvr>
                                        <p:cTn id="34" dur="500" fill="hold"/>
                                        <p:tgtEl>
                                          <p:spTgt spid="3">
                                            <p:txEl>
                                              <p:pRg st="6" end="6"/>
                                            </p:txEl>
                                          </p:spTgt>
                                        </p:tgtEl>
                                        <p:attrNameLst>
                                          <p:attrName>ppt_x</p:attrName>
                                        </p:attrNameLst>
                                      </p:cBhvr>
                                      <p:tavLst>
                                        <p:tav tm="0" fmla="#ppt_x+(cos(-2*pi*(1-$))*-#ppt_x-sin(-2*pi*(1-$))*(1-#ppt_y))*(1-$)">
                                          <p:val>
                                            <p:fltVal val="0"/>
                                          </p:val>
                                        </p:tav>
                                        <p:tav tm="100000">
                                          <p:val>
                                            <p:fltVal val="1"/>
                                          </p:val>
                                        </p:tav>
                                      </p:tavLst>
                                    </p:anim>
                                    <p:anim calcmode="lin" valueType="num">
                                      <p:cBhvr>
                                        <p:cTn id="35" dur="500" fill="hold"/>
                                        <p:tgtEl>
                                          <p:spTgt spid="3">
                                            <p:txEl>
                                              <p:pRg st="6" end="6"/>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Graphic spid="6"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479376" y="1556792"/>
            <a:ext cx="11305256" cy="5040560"/>
          </a:xfrm>
        </p:spPr>
        <p:txBody>
          <a:bodyPr rtlCol="0">
            <a:normAutofit/>
          </a:bodyPr>
          <a:lstStyle/>
          <a:p>
            <a:r>
              <a:rPr lang="fr-FR" sz="3200" u="sng" dirty="0">
                <a:latin typeface="Times New Roman" panose="02020603050405020304" pitchFamily="18" charset="0"/>
                <a:cs typeface="Times New Roman" panose="02020603050405020304" pitchFamily="18" charset="0"/>
              </a:rPr>
              <a:t>Domaines d’application:</a:t>
            </a:r>
          </a:p>
          <a:p>
            <a:endParaRPr lang="fr-FR" sz="3200" u="sng"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fr-FR" sz="2800" dirty="0">
                <a:solidFill>
                  <a:schemeClr val="tx1"/>
                </a:solidFill>
                <a:latin typeface="Times New Roman" panose="02020603050405020304" pitchFamily="18" charset="0"/>
                <a:cs typeface="Times New Roman" panose="02020603050405020304" pitchFamily="18" charset="0"/>
              </a:rPr>
              <a:t>L’exploration spatiale </a:t>
            </a:r>
          </a:p>
          <a:p>
            <a:pPr marL="342900" indent="-342900">
              <a:buFont typeface="Arial" panose="020B0604020202020204" pitchFamily="34" charset="0"/>
              <a:buChar char="•"/>
            </a:pPr>
            <a:endParaRPr lang="fr-FR" sz="2800" dirty="0">
              <a:solidFill>
                <a:schemeClr val="tx1"/>
              </a:solidFill>
              <a:latin typeface="Times New Roman" panose="02020603050405020304" pitchFamily="18" charset="0"/>
              <a:cs typeface="Times New Roman" panose="02020603050405020304" pitchFamily="18" charset="0"/>
            </a:endParaRPr>
          </a:p>
          <a:p>
            <a:endParaRPr lang="fr-FR" sz="28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fr-FR" sz="28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fr-FR" sz="2800" dirty="0">
                <a:solidFill>
                  <a:schemeClr val="tx1"/>
                </a:solidFill>
                <a:latin typeface="Times New Roman" panose="02020603050405020304" pitchFamily="18" charset="0"/>
                <a:cs typeface="Times New Roman" panose="02020603050405020304" pitchFamily="18" charset="0"/>
              </a:rPr>
              <a:t>Le domaine médical </a:t>
            </a:r>
          </a:p>
          <a:p>
            <a:pPr marL="342900" indent="-342900">
              <a:buFont typeface="Arial" panose="020B0604020202020204" pitchFamily="34" charset="0"/>
              <a:buChar char="•"/>
            </a:pPr>
            <a:endParaRPr lang="fr-FR" sz="28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fr-FR" sz="2800" dirty="0">
              <a:solidFill>
                <a:schemeClr val="tx1"/>
              </a:solidFill>
              <a:latin typeface="Times New Roman" panose="02020603050405020304" pitchFamily="18" charset="0"/>
              <a:cs typeface="Times New Roman" panose="02020603050405020304" pitchFamily="18" charset="0"/>
            </a:endParaRPr>
          </a:p>
          <a:p>
            <a:endParaRPr lang="fr-FR" sz="28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fr-FR" sz="2800" dirty="0">
                <a:solidFill>
                  <a:schemeClr val="tx1"/>
                </a:solidFill>
                <a:latin typeface="Times New Roman" panose="02020603050405020304" pitchFamily="18" charset="0"/>
                <a:cs typeface="Times New Roman" panose="02020603050405020304" pitchFamily="18" charset="0"/>
              </a:rPr>
              <a:t>Le domaine des jeux vidéo</a:t>
            </a:r>
          </a:p>
        </p:txBody>
      </p:sp>
      <p:graphicFrame>
        <p:nvGraphicFramePr>
          <p:cNvPr id="6" name="Diagramme 5">
            <a:extLst>
              <a:ext uri="{FF2B5EF4-FFF2-40B4-BE49-F238E27FC236}">
                <a16:creationId xmlns:a16="http://schemas.microsoft.com/office/drawing/2014/main" id="{75AC4E71-25DE-4A05-942C-C2E6C96BA343}"/>
              </a:ext>
            </a:extLst>
          </p:cNvPr>
          <p:cNvGraphicFramePr/>
          <p:nvPr>
            <p:extLst>
              <p:ext uri="{D42A27DB-BD31-4B8C-83A1-F6EECF244321}">
                <p14:modId xmlns:p14="http://schemas.microsoft.com/office/powerpoint/2010/main" val="57441216"/>
              </p:ext>
            </p:extLst>
          </p:nvPr>
        </p:nvGraphicFramePr>
        <p:xfrm>
          <a:off x="263352" y="116632"/>
          <a:ext cx="11809312" cy="12961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Image 6">
            <a:extLst>
              <a:ext uri="{FF2B5EF4-FFF2-40B4-BE49-F238E27FC236}">
                <a16:creationId xmlns:a16="http://schemas.microsoft.com/office/drawing/2014/main" id="{B55FB26D-3F3A-4BB3-ABB3-1B1B3173CFA7}"/>
              </a:ext>
            </a:extLst>
          </p:cNvPr>
          <p:cNvPicPr>
            <a:picLocks noChangeAspect="1"/>
          </p:cNvPicPr>
          <p:nvPr/>
        </p:nvPicPr>
        <p:blipFill rotWithShape="1">
          <a:blip r:embed="rId7">
            <a:extLst>
              <a:ext uri="{28A0092B-C50C-407E-A947-70E740481C1C}">
                <a14:useLocalDpi xmlns:a14="http://schemas.microsoft.com/office/drawing/2010/main" val="0"/>
              </a:ext>
            </a:extLst>
          </a:blip>
          <a:srcRect l="40580"/>
          <a:stretch/>
        </p:blipFill>
        <p:spPr>
          <a:xfrm>
            <a:off x="4727848" y="1700808"/>
            <a:ext cx="3067084" cy="1947168"/>
          </a:xfrm>
          <a:prstGeom prst="rect">
            <a:avLst/>
          </a:prstGeom>
        </p:spPr>
      </p:pic>
      <p:pic>
        <p:nvPicPr>
          <p:cNvPr id="8" name="Image 7">
            <a:extLst>
              <a:ext uri="{FF2B5EF4-FFF2-40B4-BE49-F238E27FC236}">
                <a16:creationId xmlns:a16="http://schemas.microsoft.com/office/drawing/2014/main" id="{3F7A6E85-6CBE-45A9-A805-6058C3A0775C}"/>
              </a:ext>
            </a:extLst>
          </p:cNvPr>
          <p:cNvPicPr/>
          <p:nvPr/>
        </p:nvPicPr>
        <p:blipFill rotWithShape="1">
          <a:blip r:embed="rId8">
            <a:extLst>
              <a:ext uri="{28A0092B-C50C-407E-A947-70E740481C1C}">
                <a14:useLocalDpi xmlns:a14="http://schemas.microsoft.com/office/drawing/2010/main" val="0"/>
              </a:ext>
            </a:extLst>
          </a:blip>
          <a:srcRect t="-117" r="51966" b="117"/>
          <a:stretch/>
        </p:blipFill>
        <p:spPr bwMode="auto">
          <a:xfrm>
            <a:off x="6960096" y="2848520"/>
            <a:ext cx="2952328" cy="2202136"/>
          </a:xfrm>
          <a:prstGeom prst="rect">
            <a:avLst/>
          </a:prstGeom>
          <a:noFill/>
        </p:spPr>
      </p:pic>
      <p:pic>
        <p:nvPicPr>
          <p:cNvPr id="10" name="Image 9">
            <a:extLst>
              <a:ext uri="{FF2B5EF4-FFF2-40B4-BE49-F238E27FC236}">
                <a16:creationId xmlns:a16="http://schemas.microsoft.com/office/drawing/2014/main" id="{8B34695F-527A-4D4C-8B28-5FB46CBE149E}"/>
              </a:ext>
            </a:extLst>
          </p:cNvPr>
          <p:cNvPicPr/>
          <p:nvPr/>
        </p:nvPicPr>
        <p:blipFill>
          <a:blip r:embed="rId9">
            <a:extLst>
              <a:ext uri="{28A0092B-C50C-407E-A947-70E740481C1C}">
                <a14:useLocalDpi xmlns:a14="http://schemas.microsoft.com/office/drawing/2010/main" val="0"/>
              </a:ext>
            </a:extLst>
          </a:blip>
          <a:stretch>
            <a:fillRect/>
          </a:stretch>
        </p:blipFill>
        <p:spPr>
          <a:xfrm>
            <a:off x="8436260" y="4293096"/>
            <a:ext cx="3166230" cy="2202136"/>
          </a:xfrm>
          <a:prstGeom prst="rect">
            <a:avLst/>
          </a:prstGeom>
        </p:spPr>
      </p:pic>
    </p:spTree>
    <p:extLst>
      <p:ext uri="{BB962C8B-B14F-4D97-AF65-F5344CB8AC3E}">
        <p14:creationId xmlns:p14="http://schemas.microsoft.com/office/powerpoint/2010/main" val="3907339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plus(in)">
                                      <p:cBhvr>
                                        <p:cTn id="7" dur="500"/>
                                        <p:tgtEl>
                                          <p:spTgt spid="6"/>
                                        </p:tgtEl>
                                      </p:cBhvr>
                                    </p:animEffect>
                                  </p:childTnLst>
                                </p:cTn>
                              </p:par>
                            </p:childTnLst>
                          </p:cTn>
                        </p:par>
                        <p:par>
                          <p:cTn id="8" fill="hold">
                            <p:stCondLst>
                              <p:cond delay="500"/>
                            </p:stCondLst>
                            <p:childTnLst>
                              <p:par>
                                <p:cTn id="9" presetID="37"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anim calcmode="lin" valueType="num">
                                      <p:cBhvr>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45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14" dur="50" accel="100000" fill="hold">
                                          <p:stCondLst>
                                            <p:cond delay="450"/>
                                          </p:stCondLst>
                                        </p:cTn>
                                        <p:tgtEl>
                                          <p:spTgt spid="3">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7"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anim calcmode="lin" valueType="num">
                                      <p:cBhvr>
                                        <p:cTn id="20"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450" decel="100000" fill="hold"/>
                                        <p:tgtEl>
                                          <p:spTgt spid="3">
                                            <p:txEl>
                                              <p:pRg st="2" end="2"/>
                                            </p:txEl>
                                          </p:spTgt>
                                        </p:tgtEl>
                                        <p:attrNameLst>
                                          <p:attrName>ppt_y</p:attrName>
                                        </p:attrNameLst>
                                      </p:cBhvr>
                                      <p:tavLst>
                                        <p:tav tm="0">
                                          <p:val>
                                            <p:strVal val="#ppt_y+1"/>
                                          </p:val>
                                        </p:tav>
                                        <p:tav tm="100000">
                                          <p:val>
                                            <p:strVal val="#ppt_y-.03"/>
                                          </p:val>
                                        </p:tav>
                                      </p:tavLst>
                                    </p:anim>
                                    <p:anim calcmode="lin" valueType="num">
                                      <p:cBhvr>
                                        <p:cTn id="22" dur="50" accel="100000" fill="hold">
                                          <p:stCondLst>
                                            <p:cond delay="450"/>
                                          </p:stCondLst>
                                        </p:cTn>
                                        <p:tgtEl>
                                          <p:spTgt spid="3">
                                            <p:txEl>
                                              <p:pRg st="2" end="2"/>
                                            </p:txEl>
                                          </p:spTgt>
                                        </p:tgtEl>
                                        <p:attrNameLst>
                                          <p:attrName>ppt_y</p:attrName>
                                        </p:attrNameLst>
                                      </p:cBhvr>
                                      <p:tavLst>
                                        <p:tav tm="0">
                                          <p:val>
                                            <p:strVal val="#ppt_y-.03"/>
                                          </p:val>
                                        </p:tav>
                                        <p:tav tm="100000">
                                          <p:val>
                                            <p:strVal val="#ppt_y"/>
                                          </p:val>
                                        </p:tav>
                                      </p:tavLst>
                                    </p:anim>
                                  </p:childTnLst>
                                </p:cTn>
                              </p:par>
                            </p:childTnLst>
                          </p:cTn>
                        </p:par>
                        <p:par>
                          <p:cTn id="23" fill="hold">
                            <p:stCondLst>
                              <p:cond delay="500"/>
                            </p:stCondLst>
                            <p:childTnLst>
                              <p:par>
                                <p:cTn id="24" presetID="51" presetClass="entr" presetSubtype="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93" decel="100000"/>
                                        <p:tgtEl>
                                          <p:spTgt spid="7"/>
                                        </p:tgtEl>
                                      </p:cBhvr>
                                    </p:animEffect>
                                    <p:animScale>
                                      <p:cBhvr>
                                        <p:cTn id="27" dur="193" decel="100000"/>
                                        <p:tgtEl>
                                          <p:spTgt spid="7"/>
                                        </p:tgtEl>
                                      </p:cBhvr>
                                      <p:from x="10000" y="10000"/>
                                      <p:to x="200000" y="450000"/>
                                    </p:animScale>
                                    <p:animScale>
                                      <p:cBhvr>
                                        <p:cTn id="28" dur="308" accel="100000" fill="hold">
                                          <p:stCondLst>
                                            <p:cond delay="193"/>
                                          </p:stCondLst>
                                        </p:cTn>
                                        <p:tgtEl>
                                          <p:spTgt spid="7"/>
                                        </p:tgtEl>
                                      </p:cBhvr>
                                      <p:from x="200000" y="450000"/>
                                      <p:to x="100000" y="100000"/>
                                    </p:animScale>
                                    <p:set>
                                      <p:cBhvr>
                                        <p:cTn id="29" dur="193" fill="hold"/>
                                        <p:tgtEl>
                                          <p:spTgt spid="7"/>
                                        </p:tgtEl>
                                        <p:attrNameLst>
                                          <p:attrName>ppt_x</p:attrName>
                                        </p:attrNameLst>
                                      </p:cBhvr>
                                      <p:to>
                                        <p:strVal val="(0.5)"/>
                                      </p:to>
                                    </p:set>
                                    <p:anim from="(0.5)" to="(#ppt_x)" calcmode="lin" valueType="num">
                                      <p:cBhvr>
                                        <p:cTn id="30" dur="308" accel="100000" fill="hold">
                                          <p:stCondLst>
                                            <p:cond delay="193"/>
                                          </p:stCondLst>
                                        </p:cTn>
                                        <p:tgtEl>
                                          <p:spTgt spid="7"/>
                                        </p:tgtEl>
                                        <p:attrNameLst>
                                          <p:attrName>ppt_x</p:attrName>
                                        </p:attrNameLst>
                                      </p:cBhvr>
                                    </p:anim>
                                    <p:set>
                                      <p:cBhvr>
                                        <p:cTn id="31" dur="193" fill="hold"/>
                                        <p:tgtEl>
                                          <p:spTgt spid="7"/>
                                        </p:tgtEl>
                                        <p:attrNameLst>
                                          <p:attrName>ppt_y</p:attrName>
                                        </p:attrNameLst>
                                      </p:cBhvr>
                                      <p:to>
                                        <p:strVal val="(#ppt_y+0.4)"/>
                                      </p:to>
                                    </p:set>
                                    <p:anim from="(#ppt_y+0.4)" to="(#ppt_y)" calcmode="lin" valueType="num">
                                      <p:cBhvr>
                                        <p:cTn id="32" dur="308" accel="100000" fill="hold">
                                          <p:stCondLst>
                                            <p:cond delay="193"/>
                                          </p:stCondLst>
                                        </p:cTn>
                                        <p:tgtEl>
                                          <p:spTgt spid="7"/>
                                        </p:tgtEl>
                                        <p:attrNameLst>
                                          <p:attrName>ppt_y</p:attrName>
                                        </p:attrNameLst>
                                      </p:cBhvr>
                                    </p:anim>
                                  </p:childTnLst>
                                </p:cTn>
                              </p:par>
                            </p:childTnLst>
                          </p:cTn>
                        </p:par>
                        <p:par>
                          <p:cTn id="33" fill="hold">
                            <p:stCondLst>
                              <p:cond delay="1000"/>
                            </p:stCondLst>
                            <p:childTnLst>
                              <p:par>
                                <p:cTn id="34" presetID="37" presetClass="entr" presetSubtype="0" fill="hold" grpId="0" nodeType="after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500"/>
                                        <p:tgtEl>
                                          <p:spTgt spid="3">
                                            <p:txEl>
                                              <p:pRg st="6" end="6"/>
                                            </p:txEl>
                                          </p:spTgt>
                                        </p:tgtEl>
                                      </p:cBhvr>
                                    </p:animEffect>
                                    <p:anim calcmode="lin" valueType="num">
                                      <p:cBhvr>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8" dur="450" decel="100000" fill="hold"/>
                                        <p:tgtEl>
                                          <p:spTgt spid="3">
                                            <p:txEl>
                                              <p:pRg st="6" end="6"/>
                                            </p:txEl>
                                          </p:spTgt>
                                        </p:tgtEl>
                                        <p:attrNameLst>
                                          <p:attrName>ppt_y</p:attrName>
                                        </p:attrNameLst>
                                      </p:cBhvr>
                                      <p:tavLst>
                                        <p:tav tm="0">
                                          <p:val>
                                            <p:strVal val="#ppt_y+1"/>
                                          </p:val>
                                        </p:tav>
                                        <p:tav tm="100000">
                                          <p:val>
                                            <p:strVal val="#ppt_y-.03"/>
                                          </p:val>
                                        </p:tav>
                                      </p:tavLst>
                                    </p:anim>
                                    <p:anim calcmode="lin" valueType="num">
                                      <p:cBhvr>
                                        <p:cTn id="39" dur="50" accel="100000" fill="hold">
                                          <p:stCondLst>
                                            <p:cond delay="450"/>
                                          </p:stCondLst>
                                        </p:cTn>
                                        <p:tgtEl>
                                          <p:spTgt spid="3">
                                            <p:txEl>
                                              <p:pRg st="6" end="6"/>
                                            </p:txEl>
                                          </p:spTgt>
                                        </p:tgtEl>
                                        <p:attrNameLst>
                                          <p:attrName>ppt_y</p:attrName>
                                        </p:attrNameLst>
                                      </p:cBhvr>
                                      <p:tavLst>
                                        <p:tav tm="0">
                                          <p:val>
                                            <p:strVal val="#ppt_y-.03"/>
                                          </p:val>
                                        </p:tav>
                                        <p:tav tm="100000">
                                          <p:val>
                                            <p:strVal val="#ppt_y"/>
                                          </p:val>
                                        </p:tav>
                                      </p:tavLst>
                                    </p:anim>
                                  </p:childTnLst>
                                </p:cTn>
                              </p:par>
                            </p:childTnLst>
                          </p:cTn>
                        </p:par>
                        <p:par>
                          <p:cTn id="40" fill="hold">
                            <p:stCondLst>
                              <p:cond delay="1500"/>
                            </p:stCondLst>
                            <p:childTnLst>
                              <p:par>
                                <p:cTn id="41" presetID="51" presetClass="entr" presetSubtype="0" fill="hold"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193" decel="100000"/>
                                        <p:tgtEl>
                                          <p:spTgt spid="8"/>
                                        </p:tgtEl>
                                      </p:cBhvr>
                                    </p:animEffect>
                                    <p:animScale>
                                      <p:cBhvr>
                                        <p:cTn id="44" dur="193" decel="100000"/>
                                        <p:tgtEl>
                                          <p:spTgt spid="8"/>
                                        </p:tgtEl>
                                      </p:cBhvr>
                                      <p:from x="10000" y="10000"/>
                                      <p:to x="200000" y="450000"/>
                                    </p:animScale>
                                    <p:animScale>
                                      <p:cBhvr>
                                        <p:cTn id="45" dur="308" accel="100000" fill="hold">
                                          <p:stCondLst>
                                            <p:cond delay="193"/>
                                          </p:stCondLst>
                                        </p:cTn>
                                        <p:tgtEl>
                                          <p:spTgt spid="8"/>
                                        </p:tgtEl>
                                      </p:cBhvr>
                                      <p:from x="200000" y="450000"/>
                                      <p:to x="100000" y="100000"/>
                                    </p:animScale>
                                    <p:set>
                                      <p:cBhvr>
                                        <p:cTn id="46" dur="193" fill="hold"/>
                                        <p:tgtEl>
                                          <p:spTgt spid="8"/>
                                        </p:tgtEl>
                                        <p:attrNameLst>
                                          <p:attrName>ppt_x</p:attrName>
                                        </p:attrNameLst>
                                      </p:cBhvr>
                                      <p:to>
                                        <p:strVal val="(0.5)"/>
                                      </p:to>
                                    </p:set>
                                    <p:anim from="(0.5)" to="(#ppt_x)" calcmode="lin" valueType="num">
                                      <p:cBhvr>
                                        <p:cTn id="47" dur="308" accel="100000" fill="hold">
                                          <p:stCondLst>
                                            <p:cond delay="193"/>
                                          </p:stCondLst>
                                        </p:cTn>
                                        <p:tgtEl>
                                          <p:spTgt spid="8"/>
                                        </p:tgtEl>
                                        <p:attrNameLst>
                                          <p:attrName>ppt_x</p:attrName>
                                        </p:attrNameLst>
                                      </p:cBhvr>
                                    </p:anim>
                                    <p:set>
                                      <p:cBhvr>
                                        <p:cTn id="48" dur="193" fill="hold"/>
                                        <p:tgtEl>
                                          <p:spTgt spid="8"/>
                                        </p:tgtEl>
                                        <p:attrNameLst>
                                          <p:attrName>ppt_y</p:attrName>
                                        </p:attrNameLst>
                                      </p:cBhvr>
                                      <p:to>
                                        <p:strVal val="(#ppt_y+0.4)"/>
                                      </p:to>
                                    </p:set>
                                    <p:anim from="(#ppt_y+0.4)" to="(#ppt_y)" calcmode="lin" valueType="num">
                                      <p:cBhvr>
                                        <p:cTn id="49" dur="308" accel="100000" fill="hold">
                                          <p:stCondLst>
                                            <p:cond delay="193"/>
                                          </p:stCondLst>
                                        </p:cTn>
                                        <p:tgtEl>
                                          <p:spTgt spid="8"/>
                                        </p:tgtEl>
                                        <p:attrNameLst>
                                          <p:attrName>ppt_y</p:attrName>
                                        </p:attrNameLst>
                                      </p:cBhvr>
                                    </p:anim>
                                  </p:childTnLst>
                                </p:cTn>
                              </p:par>
                            </p:childTnLst>
                          </p:cTn>
                        </p:par>
                        <p:par>
                          <p:cTn id="50" fill="hold">
                            <p:stCondLst>
                              <p:cond delay="2000"/>
                            </p:stCondLst>
                            <p:childTnLst>
                              <p:par>
                                <p:cTn id="51" presetID="37" presetClass="entr" presetSubtype="0" fill="hold" grpId="0" nodeType="after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animEffect transition="in" filter="fade">
                                      <p:cBhvr>
                                        <p:cTn id="53" dur="500"/>
                                        <p:tgtEl>
                                          <p:spTgt spid="3">
                                            <p:txEl>
                                              <p:pRg st="10" end="10"/>
                                            </p:txEl>
                                          </p:spTgt>
                                        </p:tgtEl>
                                      </p:cBhvr>
                                    </p:animEffect>
                                    <p:anim calcmode="lin" valueType="num">
                                      <p:cBhvr>
                                        <p:cTn id="54"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5" dur="450" decel="100000" fill="hold"/>
                                        <p:tgtEl>
                                          <p:spTgt spid="3">
                                            <p:txEl>
                                              <p:pRg st="10" end="10"/>
                                            </p:txEl>
                                          </p:spTgt>
                                        </p:tgtEl>
                                        <p:attrNameLst>
                                          <p:attrName>ppt_y</p:attrName>
                                        </p:attrNameLst>
                                      </p:cBhvr>
                                      <p:tavLst>
                                        <p:tav tm="0">
                                          <p:val>
                                            <p:strVal val="#ppt_y+1"/>
                                          </p:val>
                                        </p:tav>
                                        <p:tav tm="100000">
                                          <p:val>
                                            <p:strVal val="#ppt_y-.03"/>
                                          </p:val>
                                        </p:tav>
                                      </p:tavLst>
                                    </p:anim>
                                    <p:anim calcmode="lin" valueType="num">
                                      <p:cBhvr>
                                        <p:cTn id="56" dur="50" accel="100000" fill="hold">
                                          <p:stCondLst>
                                            <p:cond delay="450"/>
                                          </p:stCondLst>
                                        </p:cTn>
                                        <p:tgtEl>
                                          <p:spTgt spid="3">
                                            <p:txEl>
                                              <p:pRg st="10" end="10"/>
                                            </p:txEl>
                                          </p:spTgt>
                                        </p:tgtEl>
                                        <p:attrNameLst>
                                          <p:attrName>ppt_y</p:attrName>
                                        </p:attrNameLst>
                                      </p:cBhvr>
                                      <p:tavLst>
                                        <p:tav tm="0">
                                          <p:val>
                                            <p:strVal val="#ppt_y-.03"/>
                                          </p:val>
                                        </p:tav>
                                        <p:tav tm="100000">
                                          <p:val>
                                            <p:strVal val="#ppt_y"/>
                                          </p:val>
                                        </p:tav>
                                      </p:tavLst>
                                    </p:anim>
                                  </p:childTnLst>
                                </p:cTn>
                              </p:par>
                            </p:childTnLst>
                          </p:cTn>
                        </p:par>
                        <p:par>
                          <p:cTn id="57" fill="hold">
                            <p:stCondLst>
                              <p:cond delay="2500"/>
                            </p:stCondLst>
                            <p:childTnLst>
                              <p:par>
                                <p:cTn id="58" presetID="51" presetClass="entr" presetSubtype="0" fill="hold" nodeType="after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fade">
                                      <p:cBhvr>
                                        <p:cTn id="60" dur="193" decel="100000"/>
                                        <p:tgtEl>
                                          <p:spTgt spid="10"/>
                                        </p:tgtEl>
                                      </p:cBhvr>
                                    </p:animEffect>
                                    <p:animScale>
                                      <p:cBhvr>
                                        <p:cTn id="61" dur="193" decel="100000"/>
                                        <p:tgtEl>
                                          <p:spTgt spid="10"/>
                                        </p:tgtEl>
                                      </p:cBhvr>
                                      <p:from x="10000" y="10000"/>
                                      <p:to x="200000" y="450000"/>
                                    </p:animScale>
                                    <p:animScale>
                                      <p:cBhvr>
                                        <p:cTn id="62" dur="308" accel="100000" fill="hold">
                                          <p:stCondLst>
                                            <p:cond delay="193"/>
                                          </p:stCondLst>
                                        </p:cTn>
                                        <p:tgtEl>
                                          <p:spTgt spid="10"/>
                                        </p:tgtEl>
                                      </p:cBhvr>
                                      <p:from x="200000" y="450000"/>
                                      <p:to x="100000" y="100000"/>
                                    </p:animScale>
                                    <p:set>
                                      <p:cBhvr>
                                        <p:cTn id="63" dur="193" fill="hold"/>
                                        <p:tgtEl>
                                          <p:spTgt spid="10"/>
                                        </p:tgtEl>
                                        <p:attrNameLst>
                                          <p:attrName>ppt_x</p:attrName>
                                        </p:attrNameLst>
                                      </p:cBhvr>
                                      <p:to>
                                        <p:strVal val="(0.5)"/>
                                      </p:to>
                                    </p:set>
                                    <p:anim from="(0.5)" to="(#ppt_x)" calcmode="lin" valueType="num">
                                      <p:cBhvr>
                                        <p:cTn id="64" dur="308" accel="100000" fill="hold">
                                          <p:stCondLst>
                                            <p:cond delay="193"/>
                                          </p:stCondLst>
                                        </p:cTn>
                                        <p:tgtEl>
                                          <p:spTgt spid="10"/>
                                        </p:tgtEl>
                                        <p:attrNameLst>
                                          <p:attrName>ppt_x</p:attrName>
                                        </p:attrNameLst>
                                      </p:cBhvr>
                                    </p:anim>
                                    <p:set>
                                      <p:cBhvr>
                                        <p:cTn id="65" dur="193" fill="hold"/>
                                        <p:tgtEl>
                                          <p:spTgt spid="10"/>
                                        </p:tgtEl>
                                        <p:attrNameLst>
                                          <p:attrName>ppt_y</p:attrName>
                                        </p:attrNameLst>
                                      </p:cBhvr>
                                      <p:to>
                                        <p:strVal val="(#ppt_y+0.4)"/>
                                      </p:to>
                                    </p:set>
                                    <p:anim from="(#ppt_y+0.4)" to="(#ppt_y)" calcmode="lin" valueType="num">
                                      <p:cBhvr>
                                        <p:cTn id="66" dur="308" accel="100000" fill="hold">
                                          <p:stCondLst>
                                            <p:cond delay="193"/>
                                          </p:stCondLst>
                                        </p:cTn>
                                        <p:tgtEl>
                                          <p:spTgt spid="10"/>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Graphic spid="6"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1343472" y="1999064"/>
            <a:ext cx="11762572" cy="1827532"/>
          </a:xfrm>
        </p:spPr>
        <p:txBody>
          <a:bodyPr rtlCol="0"/>
          <a:lstStyle/>
          <a:p>
            <a:pPr lvl="0"/>
            <a:r>
              <a:rPr lang="fr-FR" sz="32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du système proposé</a:t>
            </a:r>
          </a:p>
          <a:p>
            <a:pPr rtl="0"/>
            <a:endParaRPr lang="fr-FR" dirty="0"/>
          </a:p>
        </p:txBody>
      </p:sp>
      <p:sp>
        <p:nvSpPr>
          <p:cNvPr id="4" name="ZoneTexte 3"/>
          <p:cNvSpPr txBox="1"/>
          <p:nvPr/>
        </p:nvSpPr>
        <p:spPr>
          <a:xfrm>
            <a:off x="1523968" y="3068890"/>
            <a:ext cx="11215766" cy="523220"/>
          </a:xfrm>
          <a:prstGeom prst="rect">
            <a:avLst/>
          </a:prstGeom>
          <a:noFill/>
        </p:spPr>
        <p:txBody>
          <a:bodyPr wrap="square" rtlCol="0">
            <a:spAutoFit/>
          </a:bodyPr>
          <a:lstStyle/>
          <a:p>
            <a:r>
              <a:rPr lang="fr-FR" sz="2800" b="1" dirty="0">
                <a:effectLst>
                  <a:outerShdw blurRad="38100" dist="38100" dir="2700000" algn="tl">
                    <a:srgbClr val="000000">
                      <a:alpha val="43137"/>
                    </a:srgbClr>
                  </a:outerShdw>
                </a:effectLst>
                <a:latin typeface="Times New Roman" pitchFamily="18" charset="0"/>
                <a:cs typeface="Times New Roman" pitchFamily="18" charset="0"/>
              </a:rPr>
              <a:t>Le schéma fondamental de la vision artificielle </a:t>
            </a:r>
            <a:endParaRPr lang="fr-FR" sz="2800" dirty="0">
              <a:latin typeface="Times New Roman" pitchFamily="18" charset="0"/>
              <a:cs typeface="Times New Roman" pitchFamily="18" charset="0"/>
            </a:endParaRPr>
          </a:p>
        </p:txBody>
      </p:sp>
      <p:sp>
        <p:nvSpPr>
          <p:cNvPr id="5" name="ZoneTexte 4"/>
          <p:cNvSpPr txBox="1"/>
          <p:nvPr/>
        </p:nvSpPr>
        <p:spPr>
          <a:xfrm>
            <a:off x="1539340" y="4373202"/>
            <a:ext cx="9843072" cy="523220"/>
          </a:xfrm>
          <a:prstGeom prst="rect">
            <a:avLst/>
          </a:prstGeom>
          <a:noFill/>
        </p:spPr>
        <p:txBody>
          <a:bodyPr wrap="square" rtlCol="0">
            <a:spAutoFit/>
          </a:bodyPr>
          <a:lstStyle/>
          <a:p>
            <a:r>
              <a:rPr lang="fr-FR"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 schéma fonctionnel de notre PFE  </a:t>
            </a:r>
            <a:endParaRPr lang="fr-FR" sz="2800" dirty="0">
              <a:latin typeface="Times New Roman" pitchFamily="18" charset="0"/>
              <a:cs typeface="Times New Roman" pitchFamily="18" charset="0"/>
            </a:endParaRPr>
          </a:p>
        </p:txBody>
      </p:sp>
      <p:sp>
        <p:nvSpPr>
          <p:cNvPr id="13" name="Connecteur droit 12"/>
          <p:cNvSpPr/>
          <p:nvPr/>
        </p:nvSpPr>
        <p:spPr>
          <a:xfrm>
            <a:off x="1595406" y="4061081"/>
            <a:ext cx="9756576"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x-none" dirty="0"/>
          </a:p>
        </p:txBody>
      </p:sp>
      <p:grpSp>
        <p:nvGrpSpPr>
          <p:cNvPr id="11" name="Groupe 10">
            <a:extLst>
              <a:ext uri="{FF2B5EF4-FFF2-40B4-BE49-F238E27FC236}">
                <a16:creationId xmlns:a16="http://schemas.microsoft.com/office/drawing/2014/main" id="{9DBD577A-1858-423A-AAB2-2A6A563650E5}"/>
              </a:ext>
            </a:extLst>
          </p:cNvPr>
          <p:cNvGrpSpPr/>
          <p:nvPr/>
        </p:nvGrpSpPr>
        <p:grpSpPr>
          <a:xfrm>
            <a:off x="1127448" y="404664"/>
            <a:ext cx="9135070" cy="854968"/>
            <a:chOff x="4464" y="0"/>
            <a:chExt cx="9135070" cy="854968"/>
          </a:xfrm>
          <a:scene3d>
            <a:camera prst="orthographicFront">
              <a:rot lat="0" lon="0" rev="0"/>
            </a:camera>
            <a:lightRig rig="contrasting" dir="t">
              <a:rot lat="0" lon="0" rev="1200000"/>
            </a:lightRig>
          </a:scene3d>
        </p:grpSpPr>
        <p:sp>
          <p:nvSpPr>
            <p:cNvPr id="12" name="Flèche : chevron 11">
              <a:extLst>
                <a:ext uri="{FF2B5EF4-FFF2-40B4-BE49-F238E27FC236}">
                  <a16:creationId xmlns:a16="http://schemas.microsoft.com/office/drawing/2014/main" id="{3AD427CD-0B80-4BC4-B686-D43B07BC6BE6}"/>
                </a:ext>
              </a:extLst>
            </p:cNvPr>
            <p:cNvSpPr/>
            <p:nvPr/>
          </p:nvSpPr>
          <p:spPr>
            <a:xfrm>
              <a:off x="4464" y="0"/>
              <a:ext cx="9135070" cy="854968"/>
            </a:xfrm>
            <a:prstGeom prst="chevron">
              <a:avLst/>
            </a:prstGeom>
            <a:effectLst>
              <a:glow rad="228600">
                <a:schemeClr val="accent1">
                  <a:satMod val="175000"/>
                  <a:alpha val="40000"/>
                </a:schemeClr>
              </a:glow>
            </a:effectLst>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rgbClr r="0" g="0" b="0"/>
            </a:effectRef>
            <a:fontRef idx="minor">
              <a:schemeClr val="lt1"/>
            </a:fontRef>
          </p:style>
        </p:sp>
        <p:sp>
          <p:nvSpPr>
            <p:cNvPr id="15" name="Flèche : chevron 4">
              <a:extLst>
                <a:ext uri="{FF2B5EF4-FFF2-40B4-BE49-F238E27FC236}">
                  <a16:creationId xmlns:a16="http://schemas.microsoft.com/office/drawing/2014/main" id="{FF314064-3BBA-4DDB-A95A-0283A52D4C33}"/>
                </a:ext>
              </a:extLst>
            </p:cNvPr>
            <p:cNvSpPr txBox="1"/>
            <p:nvPr/>
          </p:nvSpPr>
          <p:spPr>
            <a:xfrm>
              <a:off x="431948" y="0"/>
              <a:ext cx="8280102" cy="85496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16027" tIns="72009" rIns="72009" bIns="72009" numCol="1" spcCol="1270" anchor="ctr" anchorCtr="0">
              <a:noAutofit/>
            </a:bodyPr>
            <a:lstStyle/>
            <a:p>
              <a:pPr marL="0" lvl="0" indent="0" algn="ctr" defTabSz="2400300">
                <a:lnSpc>
                  <a:spcPct val="90000"/>
                </a:lnSpc>
                <a:spcBef>
                  <a:spcPct val="0"/>
                </a:spcBef>
                <a:spcAft>
                  <a:spcPct val="35000"/>
                </a:spcAft>
                <a:buNone/>
              </a:pPr>
              <a:r>
                <a:rPr lang="fr-FR" sz="5400" b="1" u="sng" kern="1200" dirty="0">
                  <a:latin typeface="Times New Roman" panose="02020603050405020304" pitchFamily="18" charset="0"/>
                  <a:cs typeface="Times New Roman" panose="02020603050405020304" pitchFamily="18" charset="0"/>
                </a:rPr>
                <a:t>Plan de l’exposé :</a:t>
              </a:r>
              <a:endParaRPr lang="x-none" sz="5400" kern="1200" dirty="0">
                <a:latin typeface="Times New Roman" panose="02020603050405020304" pitchFamily="18" charset="0"/>
                <a:cs typeface="Times New Roman" panose="02020603050405020304" pitchFamily="18" charset="0"/>
              </a:endParaRPr>
            </a:p>
          </p:txBody>
        </p:sp>
      </p:grpSp>
      <p:sp>
        <p:nvSpPr>
          <p:cNvPr id="17" name="Connecteur droit 16">
            <a:extLst>
              <a:ext uri="{FF2B5EF4-FFF2-40B4-BE49-F238E27FC236}">
                <a16:creationId xmlns:a16="http://schemas.microsoft.com/office/drawing/2014/main" id="{82D075EC-915E-438B-8934-C3C8AFA2B6FD}"/>
              </a:ext>
            </a:extLst>
          </p:cNvPr>
          <p:cNvSpPr/>
          <p:nvPr/>
        </p:nvSpPr>
        <p:spPr>
          <a:xfrm>
            <a:off x="1523968" y="2996952"/>
            <a:ext cx="9756576"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1562686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plus(in)">
                                      <p:cBhvr>
                                        <p:cTn id="7" dur="500"/>
                                        <p:tgtEl>
                                          <p:spTgt spid="11"/>
                                        </p:tgtEl>
                                      </p:cBhvr>
                                    </p:animEffect>
                                  </p:childTnLst>
                                </p:cTn>
                              </p:par>
                            </p:childTnLst>
                          </p:cTn>
                        </p:par>
                        <p:par>
                          <p:cTn id="8" fill="hold">
                            <p:stCondLst>
                              <p:cond delay="500"/>
                            </p:stCondLst>
                            <p:childTnLst>
                              <p:par>
                                <p:cTn id="9" presetID="16" presetClass="entr" presetSubtype="26"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barn(inHorizontal)">
                                      <p:cBhvr>
                                        <p:cTn id="11" dur="500"/>
                                        <p:tgtEl>
                                          <p:spTgt spid="3">
                                            <p:txEl>
                                              <p:pRg st="0" end="0"/>
                                            </p:txEl>
                                          </p:spTgt>
                                        </p:tgtEl>
                                      </p:cBhvr>
                                    </p:animEffect>
                                  </p:childTnLst>
                                </p:cTn>
                              </p:par>
                            </p:childTnLst>
                          </p:cTn>
                        </p:par>
                        <p:par>
                          <p:cTn id="12" fill="hold">
                            <p:stCondLst>
                              <p:cond delay="1000"/>
                            </p:stCondLst>
                            <p:childTnLst>
                              <p:par>
                                <p:cTn id="13" presetID="16" presetClass="entr" presetSubtype="26"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Horizontal)">
                                      <p:cBhvr>
                                        <p:cTn id="15" dur="500"/>
                                        <p:tgtEl>
                                          <p:spTgt spid="4"/>
                                        </p:tgtEl>
                                      </p:cBhvr>
                                    </p:animEffect>
                                  </p:childTnLst>
                                </p:cTn>
                              </p:par>
                              <p:par>
                                <p:cTn id="16" presetID="2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edge">
                                      <p:cBhvr>
                                        <p:cTn id="18" dur="500"/>
                                        <p:tgtEl>
                                          <p:spTgt spid="13"/>
                                        </p:tgtEl>
                                      </p:cBhvr>
                                    </p:animEffect>
                                  </p:childTnLst>
                                </p:cTn>
                              </p:par>
                            </p:childTnLst>
                          </p:cTn>
                        </p:par>
                        <p:par>
                          <p:cTn id="19" fill="hold">
                            <p:stCondLst>
                              <p:cond delay="1500"/>
                            </p:stCondLst>
                            <p:childTnLst>
                              <p:par>
                                <p:cTn id="20" presetID="16" presetClass="entr" presetSubtype="26"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arn(inHorizontal)">
                                      <p:cBhvr>
                                        <p:cTn id="22" dur="500"/>
                                        <p:tgtEl>
                                          <p:spTgt spid="5"/>
                                        </p:tgtEl>
                                      </p:cBhvr>
                                    </p:animEffect>
                                  </p:childTnLst>
                                </p:cTn>
                              </p:par>
                            </p:childTnLst>
                          </p:cTn>
                        </p:par>
                        <p:par>
                          <p:cTn id="23" fill="hold">
                            <p:stCondLst>
                              <p:cond delay="2000"/>
                            </p:stCondLst>
                            <p:childTnLst>
                              <p:par>
                                <p:cTn id="24" presetID="20" presetClass="entr" presetSubtype="0" fill="hold"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edge">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407368" y="1481823"/>
            <a:ext cx="11257946" cy="5072074"/>
          </a:xfrm>
        </p:spPr>
        <p:txBody>
          <a:bodyPr rtlCol="0">
            <a:normAutofit/>
          </a:bodyPr>
          <a:lstStyle/>
          <a:p>
            <a:r>
              <a:rPr lang="fr-FR" sz="3200" u="sng" dirty="0">
                <a:solidFill>
                  <a:schemeClr val="accent1">
                    <a:lumMod val="75000"/>
                  </a:schemeClr>
                </a:solidFill>
                <a:effectLst>
                  <a:outerShdw blurRad="38100" dist="38100" dir="2700000" algn="tl">
                    <a:srgbClr val="000000">
                      <a:alpha val="43137"/>
                    </a:srgbClr>
                  </a:outerShdw>
                </a:effectLst>
                <a:latin typeface="Times New Roman" pitchFamily="18" charset="0"/>
                <a:cs typeface="Times New Roman" pitchFamily="18" charset="0"/>
              </a:rPr>
              <a:t>Le schéma fondamental de la vision artificielle :</a:t>
            </a:r>
            <a:endParaRPr lang="fr-FR" sz="3200" u="sng" dirty="0">
              <a:solidFill>
                <a:schemeClr val="accent1">
                  <a:lumMod val="75000"/>
                </a:schemeClr>
              </a:solidFill>
              <a:latin typeface="Times New Roman" pitchFamily="18" charset="0"/>
              <a:cs typeface="Times New Roman" pitchFamily="18" charset="0"/>
            </a:endParaRPr>
          </a:p>
        </p:txBody>
      </p:sp>
      <p:pic>
        <p:nvPicPr>
          <p:cNvPr id="6" name="Espace réservé du contenu 6">
            <a:extLst>
              <a:ext uri="{FF2B5EF4-FFF2-40B4-BE49-F238E27FC236}">
                <a16:creationId xmlns:a16="http://schemas.microsoft.com/office/drawing/2014/main" id="{C3C7F078-9D53-4F73-AE2B-22355E7BC8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35560" y="2204864"/>
            <a:ext cx="7416824" cy="43622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7" name="Diagramme 6">
            <a:extLst>
              <a:ext uri="{FF2B5EF4-FFF2-40B4-BE49-F238E27FC236}">
                <a16:creationId xmlns:a16="http://schemas.microsoft.com/office/drawing/2014/main" id="{ADD5C81C-1464-462C-A449-D56AB6495AD4}"/>
              </a:ext>
            </a:extLst>
          </p:cNvPr>
          <p:cNvGraphicFramePr/>
          <p:nvPr>
            <p:extLst>
              <p:ext uri="{D42A27DB-BD31-4B8C-83A1-F6EECF244321}">
                <p14:modId xmlns:p14="http://schemas.microsoft.com/office/powerpoint/2010/main" val="778202233"/>
              </p:ext>
            </p:extLst>
          </p:nvPr>
        </p:nvGraphicFramePr>
        <p:xfrm>
          <a:off x="263352" y="116632"/>
          <a:ext cx="11809312" cy="12961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6168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plus(in)">
                                      <p:cBhvr>
                                        <p:cTn id="7" dur="500"/>
                                        <p:tgtEl>
                                          <p:spTgt spid="7"/>
                                        </p:tgtEl>
                                      </p:cBhvr>
                                    </p:animEffect>
                                  </p:childTnLst>
                                </p:cTn>
                              </p:par>
                            </p:childTnLst>
                          </p:cTn>
                        </p:par>
                        <p:par>
                          <p:cTn id="8" fill="hold">
                            <p:stCondLst>
                              <p:cond delay="500"/>
                            </p:stCondLst>
                            <p:childTnLst>
                              <p:par>
                                <p:cTn id="9" presetID="21" presetClass="entr" presetSubtype="4"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heel(4)">
                                      <p:cBhvr>
                                        <p:cTn id="11" dur="500"/>
                                        <p:tgtEl>
                                          <p:spTgt spid="3">
                                            <p:txEl>
                                              <p:pRg st="0" end="0"/>
                                            </p:txEl>
                                          </p:spTgt>
                                        </p:tgtEl>
                                      </p:cBhvr>
                                    </p:animEffect>
                                  </p:childTnLst>
                                </p:cTn>
                              </p:par>
                            </p:childTnLst>
                          </p:cTn>
                        </p:par>
                        <p:par>
                          <p:cTn id="12" fill="hold">
                            <p:stCondLst>
                              <p:cond delay="1000"/>
                            </p:stCondLst>
                            <p:childTnLst>
                              <p:par>
                                <p:cTn id="13" presetID="52"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Scale>
                                      <p:cBhvr>
                                        <p:cTn id="15" dur="5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500" decel="50000" fill="hold">
                                          <p:stCondLst>
                                            <p:cond delay="0"/>
                                          </p:stCondLst>
                                        </p:cTn>
                                        <p:tgtEl>
                                          <p:spTgt spid="6"/>
                                        </p:tgtEl>
                                        <p:attrNameLst>
                                          <p:attrName>ppt_x</p:attrName>
                                          <p:attrName>ppt_y</p:attrName>
                                        </p:attrNameLst>
                                      </p:cBhvr>
                                    </p:animMotion>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Graphic spid="7"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F66896D8-55AD-44C3-8A41-928106728D03}"/>
              </a:ext>
            </a:extLst>
          </p:cNvPr>
          <p:cNvPicPr/>
          <p:nvPr/>
        </p:nvPicPr>
        <p:blipFill rotWithShape="1">
          <a:blip r:embed="rId2"/>
          <a:srcRect l="2680" t="4749" r="2513" b="3283"/>
          <a:stretch/>
        </p:blipFill>
        <p:spPr bwMode="auto">
          <a:xfrm>
            <a:off x="4871863" y="1896964"/>
            <a:ext cx="7294115" cy="45317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sp>
        <p:nvSpPr>
          <p:cNvPr id="5" name="ZoneTexte 4">
            <a:extLst>
              <a:ext uri="{FF2B5EF4-FFF2-40B4-BE49-F238E27FC236}">
                <a16:creationId xmlns:a16="http://schemas.microsoft.com/office/drawing/2014/main" id="{682EFBA6-0769-4FB2-896C-4F7AC732BFD7}"/>
              </a:ext>
            </a:extLst>
          </p:cNvPr>
          <p:cNvSpPr txBox="1"/>
          <p:nvPr/>
        </p:nvSpPr>
        <p:spPr>
          <a:xfrm>
            <a:off x="263352" y="1896964"/>
            <a:ext cx="8127356" cy="6863417"/>
          </a:xfrm>
          <a:prstGeom prst="rect">
            <a:avLst/>
          </a:prstGeom>
          <a:noFill/>
        </p:spPr>
        <p:txBody>
          <a:bodyPr wrap="square" rtlCol="0">
            <a:spAutoFit/>
          </a:bodyPr>
          <a:lstStyle/>
          <a:p>
            <a:r>
              <a:rPr lang="fr-FR" sz="2400" u="sng" dirty="0">
                <a:latin typeface="Times New Roman" panose="02020603050405020304" pitchFamily="18" charset="0"/>
                <a:cs typeface="Times New Roman" panose="02020603050405020304" pitchFamily="18" charset="0"/>
              </a:rPr>
              <a:t>Exploitation des phases :</a:t>
            </a:r>
          </a:p>
          <a:p>
            <a:pPr marL="342900" indent="-342900">
              <a:buFont typeface="Arial" panose="020B0604020202020204" pitchFamily="34" charset="0"/>
              <a:buChar char="•"/>
            </a:pPr>
            <a:r>
              <a:rPr lang="fr-FR" sz="2400" u="sng" dirty="0">
                <a:latin typeface="Times New Roman" panose="02020603050405020304" pitchFamily="18" charset="0"/>
                <a:cs typeface="Times New Roman" panose="02020603050405020304" pitchFamily="18" charset="0"/>
              </a:rPr>
              <a:t>Prétraitement :</a:t>
            </a:r>
          </a:p>
          <a:p>
            <a:pPr marL="285750" indent="-285750">
              <a:buFont typeface="Courier New" panose="02070309020205020404" pitchFamily="49" charset="0"/>
              <a:buChar char="o"/>
            </a:pPr>
            <a:r>
              <a:rPr lang="fr-FR" b="1" dirty="0">
                <a:latin typeface="Times New Roman" panose="02020603050405020304" pitchFamily="18" charset="0"/>
                <a:cs typeface="Times New Roman" panose="02020603050405020304" pitchFamily="18" charset="0"/>
              </a:rPr>
              <a:t>L’égalisation d’histogramme</a:t>
            </a:r>
          </a:p>
          <a:p>
            <a:endParaRPr lang="fr-FR" b="1" dirty="0">
              <a:latin typeface="Times New Roman" panose="02020603050405020304" pitchFamily="18" charset="0"/>
              <a:cs typeface="Times New Roman" panose="02020603050405020304" pitchFamily="18" charset="0"/>
            </a:endParaRPr>
          </a:p>
          <a:p>
            <a:pPr marL="285750" lvl="0" indent="-285750">
              <a:buFont typeface="Courier New" panose="02070309020205020404" pitchFamily="49" charset="0"/>
              <a:buChar char="o"/>
            </a:pPr>
            <a:r>
              <a:rPr lang="fr-FR" b="1" dirty="0">
                <a:latin typeface="Times New Roman" panose="02020603050405020304" pitchFamily="18" charset="0"/>
                <a:cs typeface="Times New Roman" panose="02020603050405020304" pitchFamily="18" charset="0"/>
              </a:rPr>
              <a:t>L’égalisation d’histogramme adaptatif </a:t>
            </a:r>
          </a:p>
          <a:p>
            <a:pPr lvl="0"/>
            <a:r>
              <a:rPr lang="fr-FR" b="1" dirty="0">
                <a:latin typeface="Times New Roman" panose="02020603050405020304" pitchFamily="18" charset="0"/>
                <a:cs typeface="Times New Roman" panose="02020603050405020304" pitchFamily="18" charset="0"/>
              </a:rPr>
              <a:t>        avec limitation de contraste (CLAHE)</a:t>
            </a:r>
          </a:p>
          <a:p>
            <a:pPr lvl="0"/>
            <a:endParaRPr lang="fr-FR" dirty="0">
              <a:latin typeface="Times New Roman" panose="02020603050405020304" pitchFamily="18" charset="0"/>
              <a:cs typeface="Times New Roman" panose="02020603050405020304" pitchFamily="18" charset="0"/>
            </a:endParaRPr>
          </a:p>
          <a:p>
            <a:pPr marL="342900" indent="-342900">
              <a:buFont typeface="Courier New" panose="02070309020205020404" pitchFamily="49" charset="0"/>
              <a:buChar char="o"/>
            </a:pPr>
            <a:r>
              <a:rPr lang="fr-FR" b="1" dirty="0">
                <a:latin typeface="Times New Roman" panose="02020603050405020304" pitchFamily="18" charset="0"/>
                <a:cs typeface="Times New Roman" panose="02020603050405020304" pitchFamily="18" charset="0"/>
              </a:rPr>
              <a:t>Filtrage : médian ,gaussien , moyenneur</a:t>
            </a:r>
          </a:p>
          <a:p>
            <a:endParaRPr lang="fr-FR" sz="24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fr-FR" sz="2400" b="1" u="sng" dirty="0">
                <a:latin typeface="Times New Roman" panose="02020603050405020304" pitchFamily="18" charset="0"/>
                <a:cs typeface="Times New Roman" panose="02020603050405020304" pitchFamily="18" charset="0"/>
              </a:rPr>
              <a:t>Segmentation  :</a:t>
            </a:r>
            <a:endParaRPr lang="fr-FR" dirty="0"/>
          </a:p>
          <a:p>
            <a:pPr marL="285750" indent="-285750">
              <a:buFont typeface="Courier New" panose="02070309020205020404" pitchFamily="49" charset="0"/>
              <a:buChar char="o"/>
            </a:pPr>
            <a:r>
              <a:rPr lang="fr-FR" b="1" dirty="0">
                <a:latin typeface="Times New Roman" panose="02020603050405020304" pitchFamily="18" charset="0"/>
                <a:cs typeface="Times New Roman" panose="02020603050405020304" pitchFamily="18" charset="0"/>
              </a:rPr>
              <a:t>segmentation par la couleur de la peau</a:t>
            </a:r>
          </a:p>
          <a:p>
            <a:endParaRPr lang="fr-FR" b="1" dirty="0">
              <a:latin typeface="Times New Roman" panose="02020603050405020304" pitchFamily="18" charset="0"/>
              <a:cs typeface="Times New Roman" panose="02020603050405020304" pitchFamily="18" charset="0"/>
            </a:endParaRPr>
          </a:p>
          <a:p>
            <a:pPr marL="285750" indent="-285750">
              <a:buFont typeface="Courier New" panose="02070309020205020404" pitchFamily="49" charset="0"/>
              <a:buChar char="o"/>
            </a:pPr>
            <a:r>
              <a:rPr lang="fr-FR" b="1" dirty="0">
                <a:latin typeface="Times New Roman" panose="02020603050405020304" pitchFamily="18" charset="0"/>
                <a:cs typeface="Times New Roman" panose="02020603050405020304" pitchFamily="18" charset="0"/>
              </a:rPr>
              <a:t>Segmentation en contours :</a:t>
            </a:r>
          </a:p>
          <a:p>
            <a:r>
              <a:rPr lang="fr-FR" sz="2000" b="1" dirty="0">
                <a:latin typeface="Times New Roman" panose="02020603050405020304" pitchFamily="18" charset="0"/>
                <a:cs typeface="Times New Roman" panose="02020603050405020304" pitchFamily="18" charset="0"/>
              </a:rPr>
              <a:t>Approche Gradient , approche Laplacien </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 </a:t>
            </a:r>
            <a:endParaRPr lang="x-none" dirty="0"/>
          </a:p>
        </p:txBody>
      </p:sp>
      <p:sp>
        <p:nvSpPr>
          <p:cNvPr id="6" name="Rectangle 5">
            <a:extLst>
              <a:ext uri="{FF2B5EF4-FFF2-40B4-BE49-F238E27FC236}">
                <a16:creationId xmlns:a16="http://schemas.microsoft.com/office/drawing/2014/main" id="{9F9967C5-7D77-4890-A762-E33AAEECC8F2}"/>
              </a:ext>
            </a:extLst>
          </p:cNvPr>
          <p:cNvSpPr/>
          <p:nvPr/>
        </p:nvSpPr>
        <p:spPr>
          <a:xfrm>
            <a:off x="263352" y="1312189"/>
            <a:ext cx="6487673" cy="584775"/>
          </a:xfrm>
          <a:prstGeom prst="rect">
            <a:avLst/>
          </a:prstGeom>
        </p:spPr>
        <p:txBody>
          <a:bodyPr wrap="none">
            <a:spAutoFit/>
          </a:bodyPr>
          <a:lstStyle/>
          <a:p>
            <a:r>
              <a:rPr lang="fr-FR" sz="3200" u="sng" dirty="0">
                <a:solidFill>
                  <a:schemeClr val="accent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 schéma fonctionnel de notre PFE:  </a:t>
            </a:r>
          </a:p>
        </p:txBody>
      </p:sp>
      <p:graphicFrame>
        <p:nvGraphicFramePr>
          <p:cNvPr id="12" name="Diagramme 11">
            <a:extLst>
              <a:ext uri="{FF2B5EF4-FFF2-40B4-BE49-F238E27FC236}">
                <a16:creationId xmlns:a16="http://schemas.microsoft.com/office/drawing/2014/main" id="{EB42AB92-D61E-4C3C-9182-649DE37F2232}"/>
              </a:ext>
            </a:extLst>
          </p:cNvPr>
          <p:cNvGraphicFramePr/>
          <p:nvPr>
            <p:extLst>
              <p:ext uri="{D42A27DB-BD31-4B8C-83A1-F6EECF244321}">
                <p14:modId xmlns:p14="http://schemas.microsoft.com/office/powerpoint/2010/main" val="39516080"/>
              </p:ext>
            </p:extLst>
          </p:nvPr>
        </p:nvGraphicFramePr>
        <p:xfrm>
          <a:off x="263352" y="116632"/>
          <a:ext cx="11809312" cy="12961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8128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plus(in)">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par>
                          <p:cTn id="16" fill="hold">
                            <p:stCondLst>
                              <p:cond delay="1500"/>
                            </p:stCondLst>
                            <p:childTnLst>
                              <p:par>
                                <p:cTn id="17" presetID="21" presetClass="entr" presetSubtype="4"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heel(4)">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Graphic spid="12"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166646" y="1285860"/>
            <a:ext cx="5214974" cy="5572140"/>
          </a:xfrm>
        </p:spPr>
        <p:txBody>
          <a:bodyPr rtlCol="0"/>
          <a:lstStyle/>
          <a:p>
            <a:endParaRPr lang="fr-FR" sz="2800" dirty="0">
              <a:solidFill>
                <a:schemeClr val="accent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endParaRPr lang="fr-FR" sz="2800" dirty="0">
              <a:solidFill>
                <a:schemeClr val="accent1">
                  <a:lumMod val="75000"/>
                </a:schemeClr>
              </a:solidFill>
              <a:latin typeface="Times New Roman" pitchFamily="18" charset="0"/>
              <a:cs typeface="Times New Roman" pitchFamily="18" charset="0"/>
            </a:endParaRPr>
          </a:p>
          <a:p>
            <a:pPr rtl="0"/>
            <a:endParaRPr lang="fr-FR" dirty="0"/>
          </a:p>
        </p:txBody>
      </p:sp>
      <p:sp>
        <p:nvSpPr>
          <p:cNvPr id="2" name="ZoneTexte 1">
            <a:extLst>
              <a:ext uri="{FF2B5EF4-FFF2-40B4-BE49-F238E27FC236}">
                <a16:creationId xmlns:a16="http://schemas.microsoft.com/office/drawing/2014/main" id="{F38C719F-110A-4541-AC39-2CC4968F78C2}"/>
              </a:ext>
            </a:extLst>
          </p:cNvPr>
          <p:cNvSpPr txBox="1"/>
          <p:nvPr/>
        </p:nvSpPr>
        <p:spPr>
          <a:xfrm>
            <a:off x="249304" y="1484784"/>
            <a:ext cx="4910591" cy="5262979"/>
          </a:xfrm>
          <a:prstGeom prst="rect">
            <a:avLst/>
          </a:prstGeom>
          <a:noFill/>
        </p:spPr>
        <p:txBody>
          <a:bodyPr wrap="square" rtlCol="0">
            <a:spAutoFit/>
          </a:bodyPr>
          <a:lstStyle/>
          <a:p>
            <a:r>
              <a:rPr lang="fr-FR" sz="2800" u="sng" dirty="0">
                <a:latin typeface="Times New Roman" panose="02020603050405020304" pitchFamily="18" charset="0"/>
                <a:cs typeface="Times New Roman" panose="02020603050405020304" pitchFamily="18" charset="0"/>
              </a:rPr>
              <a:t>Extraction  des caractéristiques :</a:t>
            </a:r>
          </a:p>
          <a:p>
            <a:pPr marL="285750" indent="-285750">
              <a:buFont typeface="Arial" panose="020B0604020202020204" pitchFamily="34" charset="0"/>
              <a:buChar char="•"/>
            </a:pPr>
            <a:r>
              <a:rPr lang="fr-FR" sz="2800" b="1" dirty="0">
                <a:latin typeface="Times New Roman" panose="02020603050405020304" pitchFamily="18" charset="0"/>
                <a:cs typeface="Times New Roman" panose="02020603050405020304" pitchFamily="18" charset="0"/>
              </a:rPr>
              <a:t>La surface </a:t>
            </a:r>
          </a:p>
          <a:p>
            <a:pPr marL="285750" indent="-285750">
              <a:buFont typeface="Arial" panose="020B0604020202020204" pitchFamily="34" charset="0"/>
              <a:buChar char="•"/>
            </a:pPr>
            <a:r>
              <a:rPr lang="fr-FR" sz="2800" b="1" dirty="0">
                <a:latin typeface="Times New Roman" panose="02020603050405020304" pitchFamily="18" charset="0"/>
                <a:cs typeface="Times New Roman" panose="02020603050405020304" pitchFamily="18" charset="0"/>
              </a:rPr>
              <a:t>Les moments de Hue </a:t>
            </a:r>
          </a:p>
          <a:p>
            <a:pPr marL="285750" indent="-285750">
              <a:buFont typeface="Arial" panose="020B0604020202020204" pitchFamily="34" charset="0"/>
              <a:buChar char="•"/>
            </a:pPr>
            <a:r>
              <a:rPr lang="fr-FR" sz="2800" b="1" dirty="0">
                <a:latin typeface="Times New Roman" panose="02020603050405020304" pitchFamily="18" charset="0"/>
                <a:cs typeface="Times New Roman" panose="02020603050405020304" pitchFamily="18" charset="0"/>
              </a:rPr>
              <a:t>Les descripteurs de Fourrier </a:t>
            </a:r>
          </a:p>
          <a:p>
            <a:pPr marL="285750" indent="-285750">
              <a:buFont typeface="Arial" panose="020B0604020202020204" pitchFamily="34" charset="0"/>
              <a:buChar char="•"/>
            </a:pPr>
            <a:r>
              <a:rPr lang="fr-FR" sz="2800" b="1" dirty="0">
                <a:latin typeface="Times New Roman" panose="02020603050405020304" pitchFamily="18" charset="0"/>
                <a:cs typeface="Times New Roman" panose="02020603050405020304" pitchFamily="18" charset="0"/>
              </a:rPr>
              <a:t>Les codes de chaîne  </a:t>
            </a:r>
          </a:p>
          <a:p>
            <a:pPr marL="285750" indent="-285750">
              <a:buFont typeface="Arial" panose="020B0604020202020204" pitchFamily="34" charset="0"/>
              <a:buChar char="•"/>
            </a:pPr>
            <a:r>
              <a:rPr lang="fr-FR" sz="2800" b="1" dirty="0">
                <a:latin typeface="Times New Roman" panose="02020603050405020304" pitchFamily="18" charset="0"/>
                <a:cs typeface="Times New Roman" panose="02020603050405020304" pitchFamily="18" charset="0"/>
              </a:rPr>
              <a:t>Rapport d’Aspect &amp; Boite Englobante</a:t>
            </a:r>
          </a:p>
          <a:p>
            <a:endParaRPr lang="fr-FR" sz="2800" u="sng" dirty="0">
              <a:latin typeface="Times New Roman" panose="02020603050405020304" pitchFamily="18" charset="0"/>
              <a:cs typeface="Times New Roman" panose="02020603050405020304" pitchFamily="18" charset="0"/>
            </a:endParaRPr>
          </a:p>
          <a:p>
            <a:endParaRPr lang="fr-FR" sz="2800" u="sng" dirty="0">
              <a:latin typeface="Times New Roman" panose="02020603050405020304" pitchFamily="18" charset="0"/>
              <a:cs typeface="Times New Roman" panose="02020603050405020304" pitchFamily="18" charset="0"/>
            </a:endParaRPr>
          </a:p>
          <a:p>
            <a:endParaRPr lang="fr-FR" sz="2800" u="sng" dirty="0">
              <a:latin typeface="Times New Roman" panose="02020603050405020304" pitchFamily="18" charset="0"/>
              <a:cs typeface="Times New Roman" panose="02020603050405020304" pitchFamily="18" charset="0"/>
            </a:endParaRPr>
          </a:p>
          <a:p>
            <a:endParaRPr lang="fr-FR" sz="2800" u="sng" dirty="0">
              <a:latin typeface="Times New Roman" panose="02020603050405020304" pitchFamily="18" charset="0"/>
              <a:cs typeface="Times New Roman" panose="02020603050405020304" pitchFamily="18" charset="0"/>
            </a:endParaRPr>
          </a:p>
          <a:p>
            <a:r>
              <a:rPr lang="fr-FR" sz="2800" u="sng" dirty="0">
                <a:latin typeface="Times New Roman" panose="02020603050405020304" pitchFamily="18" charset="0"/>
                <a:cs typeface="Times New Roman" panose="02020603050405020304" pitchFamily="18" charset="0"/>
              </a:rPr>
              <a:t> </a:t>
            </a:r>
            <a:endParaRPr lang="x-none" sz="2800" u="sng" dirty="0">
              <a:latin typeface="Times New Roman" panose="02020603050405020304" pitchFamily="18" charset="0"/>
              <a:cs typeface="Times New Roman" panose="02020603050405020304" pitchFamily="18" charset="0"/>
            </a:endParaRPr>
          </a:p>
        </p:txBody>
      </p:sp>
      <p:graphicFrame>
        <p:nvGraphicFramePr>
          <p:cNvPr id="7" name="Diagramme 6">
            <a:extLst>
              <a:ext uri="{FF2B5EF4-FFF2-40B4-BE49-F238E27FC236}">
                <a16:creationId xmlns:a16="http://schemas.microsoft.com/office/drawing/2014/main" id="{C27429C0-0E3A-4C23-A8E3-C8F3CA6D341E}"/>
              </a:ext>
            </a:extLst>
          </p:cNvPr>
          <p:cNvGraphicFramePr/>
          <p:nvPr>
            <p:extLst>
              <p:ext uri="{D42A27DB-BD31-4B8C-83A1-F6EECF244321}">
                <p14:modId xmlns:p14="http://schemas.microsoft.com/office/powerpoint/2010/main" val="3157186031"/>
              </p:ext>
            </p:extLst>
          </p:nvPr>
        </p:nvGraphicFramePr>
        <p:xfrm>
          <a:off x="263352" y="116632"/>
          <a:ext cx="11809312" cy="12961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ZoneTexte 3">
            <a:extLst>
              <a:ext uri="{FF2B5EF4-FFF2-40B4-BE49-F238E27FC236}">
                <a16:creationId xmlns:a16="http://schemas.microsoft.com/office/drawing/2014/main" id="{B44A4F41-9FBB-4ABE-B416-26A96FC292AE}"/>
              </a:ext>
            </a:extLst>
          </p:cNvPr>
          <p:cNvSpPr txBox="1"/>
          <p:nvPr/>
        </p:nvSpPr>
        <p:spPr>
          <a:xfrm>
            <a:off x="289077" y="5424473"/>
            <a:ext cx="3816424" cy="630864"/>
          </a:xfrm>
          <a:prstGeom prst="rect">
            <a:avLst/>
          </a:prstGeom>
          <a:noFill/>
        </p:spPr>
        <p:txBody>
          <a:bodyPr wrap="square" rtlCol="0">
            <a:spAutoFit/>
          </a:bodyPr>
          <a:lstStyle/>
          <a:p>
            <a:endParaRPr lang="x-none" dirty="0"/>
          </a:p>
        </p:txBody>
      </p:sp>
      <p:pic>
        <p:nvPicPr>
          <p:cNvPr id="8" name="Image 7">
            <a:extLst>
              <a:ext uri="{FF2B5EF4-FFF2-40B4-BE49-F238E27FC236}">
                <a16:creationId xmlns:a16="http://schemas.microsoft.com/office/drawing/2014/main" id="{81A2E936-D0EA-4912-8013-3D00B13F9D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03912" y="1628800"/>
            <a:ext cx="6638784" cy="44744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10581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plus(in)">
                                      <p:cBhvr>
                                        <p:cTn id="7" dur="500"/>
                                        <p:tgtEl>
                                          <p:spTgt spid="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500"/>
                                        <p:tgtEl>
                                          <p:spTgt spid="2"/>
                                        </p:tgtEl>
                                      </p:cBhvr>
                                    </p:animEffect>
                                  </p:childTnLst>
                                </p:cTn>
                              </p:par>
                            </p:childTnLst>
                          </p:cTn>
                        </p:par>
                        <p:par>
                          <p:cTn id="12" fill="hold">
                            <p:stCondLst>
                              <p:cond delay="1000"/>
                            </p:stCondLst>
                            <p:childTnLst>
                              <p:par>
                                <p:cTn id="13" presetID="21" presetClass="entr" presetSubtype="4"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4)">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7"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kl2.PNG"/>
          <p:cNvPicPr/>
          <p:nvPr/>
        </p:nvPicPr>
        <p:blipFill>
          <a:blip r:embed="rId2"/>
          <a:stretch>
            <a:fillRect/>
          </a:stretch>
        </p:blipFill>
        <p:spPr>
          <a:xfrm>
            <a:off x="1525879" y="2516772"/>
            <a:ext cx="9140241" cy="40102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ZoneTexte 1">
            <a:extLst>
              <a:ext uri="{FF2B5EF4-FFF2-40B4-BE49-F238E27FC236}">
                <a16:creationId xmlns:a16="http://schemas.microsoft.com/office/drawing/2014/main" id="{85BA0542-3BAC-46CA-ACC0-9DA09FF888E4}"/>
              </a:ext>
            </a:extLst>
          </p:cNvPr>
          <p:cNvSpPr txBox="1"/>
          <p:nvPr/>
        </p:nvSpPr>
        <p:spPr>
          <a:xfrm>
            <a:off x="479376" y="1412776"/>
            <a:ext cx="11161240" cy="923330"/>
          </a:xfrm>
          <a:prstGeom prst="rect">
            <a:avLst/>
          </a:prstGeom>
          <a:noFill/>
        </p:spPr>
        <p:txBody>
          <a:bodyPr wrap="square" rtlCol="0">
            <a:spAutoFit/>
          </a:bodyPr>
          <a:lstStyle/>
          <a:p>
            <a:r>
              <a:rPr lang="fr-FR" u="sng" dirty="0">
                <a:latin typeface="Times New Roman" panose="02020603050405020304" pitchFamily="18" charset="0"/>
                <a:cs typeface="Times New Roman" panose="02020603050405020304" pitchFamily="18" charset="0"/>
              </a:rPr>
              <a:t>L’envoi des commandes au système embarqué </a:t>
            </a:r>
            <a:r>
              <a:rPr lang="fr-FR" dirty="0"/>
              <a:t>:</a:t>
            </a:r>
          </a:p>
          <a:p>
            <a:pPr marL="285750" indent="-285750">
              <a:buFont typeface="Arial" panose="020B0604020202020204" pitchFamily="34" charset="0"/>
              <a:buChar char="•"/>
            </a:pPr>
            <a:r>
              <a:rPr lang="fr-FR" b="1" dirty="0">
                <a:latin typeface="Times New Roman" panose="02020603050405020304" pitchFamily="18" charset="0"/>
                <a:cs typeface="Times New Roman" panose="02020603050405020304" pitchFamily="18" charset="0"/>
              </a:rPr>
              <a:t>Le systèmes embarqué en question  (</a:t>
            </a:r>
            <a:r>
              <a:rPr lang="fr-FR" b="1" dirty="0" err="1">
                <a:latin typeface="Times New Roman" panose="02020603050405020304" pitchFamily="18" charset="0"/>
                <a:cs typeface="Times New Roman" panose="02020603050405020304" pitchFamily="18" charset="0"/>
              </a:rPr>
              <a:t>Arduino</a:t>
            </a:r>
            <a:r>
              <a:rPr lang="fr-FR" b="1" dirty="0">
                <a:latin typeface="Times New Roman" panose="02020603050405020304" pitchFamily="18" charset="0"/>
                <a:cs typeface="Times New Roman" panose="02020603050405020304" pitchFamily="18" charset="0"/>
              </a:rPr>
              <a:t>,  Raspberry , Nvidea jetson nano )</a:t>
            </a:r>
          </a:p>
          <a:p>
            <a:pPr marL="285750" indent="-285750">
              <a:buFont typeface="Arial" panose="020B0604020202020204" pitchFamily="34" charset="0"/>
              <a:buChar char="•"/>
            </a:pPr>
            <a:r>
              <a:rPr lang="fr-FR" b="1" dirty="0">
                <a:latin typeface="Times New Roman" panose="02020603050405020304" pitchFamily="18" charset="0"/>
                <a:cs typeface="Times New Roman" panose="02020603050405020304" pitchFamily="18" charset="0"/>
              </a:rPr>
              <a:t>Types de communications (filière ou sans fils ) et Protocol de communication  (cas sans fils : UDP  ou TCP)</a:t>
            </a:r>
            <a:endParaRPr lang="x-none" b="1" dirty="0">
              <a:latin typeface="Times New Roman" panose="02020603050405020304" pitchFamily="18" charset="0"/>
              <a:cs typeface="Times New Roman" panose="02020603050405020304" pitchFamily="18" charset="0"/>
            </a:endParaRPr>
          </a:p>
        </p:txBody>
      </p:sp>
      <p:graphicFrame>
        <p:nvGraphicFramePr>
          <p:cNvPr id="6" name="Diagramme 5">
            <a:extLst>
              <a:ext uri="{FF2B5EF4-FFF2-40B4-BE49-F238E27FC236}">
                <a16:creationId xmlns:a16="http://schemas.microsoft.com/office/drawing/2014/main" id="{10FAD9D2-B6D4-4A08-905A-8ED9B9AD76F1}"/>
              </a:ext>
            </a:extLst>
          </p:cNvPr>
          <p:cNvGraphicFramePr/>
          <p:nvPr>
            <p:extLst>
              <p:ext uri="{D42A27DB-BD31-4B8C-83A1-F6EECF244321}">
                <p14:modId xmlns:p14="http://schemas.microsoft.com/office/powerpoint/2010/main" val="3741445431"/>
              </p:ext>
            </p:extLst>
          </p:nvPr>
        </p:nvGraphicFramePr>
        <p:xfrm>
          <a:off x="263352" y="116632"/>
          <a:ext cx="11809312" cy="12961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plus(in)">
                                      <p:cBhvr>
                                        <p:cTn id="7" dur="500"/>
                                        <p:tgtEl>
                                          <p:spTgt spid="6"/>
                                        </p:tgtEl>
                                      </p:cBhvr>
                                    </p:animEffect>
                                  </p:childTnLst>
                                </p:cTn>
                              </p:par>
                            </p:childTnLst>
                          </p:cTn>
                        </p:par>
                        <p:par>
                          <p:cTn id="8" fill="hold">
                            <p:stCondLst>
                              <p:cond delay="500"/>
                            </p:stCondLst>
                            <p:childTnLst>
                              <p:par>
                                <p:cTn id="9" presetID="16" presetClass="entr" presetSubtype="26"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Horizontal)">
                                      <p:cBhvr>
                                        <p:cTn id="11" dur="500"/>
                                        <p:tgtEl>
                                          <p:spTgt spid="2"/>
                                        </p:tgtEl>
                                      </p:cBhvr>
                                    </p:animEffect>
                                  </p:childTnLst>
                                </p:cTn>
                              </p:par>
                            </p:childTnLst>
                          </p:cTn>
                        </p:par>
                        <p:par>
                          <p:cTn id="12" fill="hold">
                            <p:stCondLst>
                              <p:cond delay="1000"/>
                            </p:stCondLst>
                            <p:childTnLst>
                              <p:par>
                                <p:cTn id="13" presetID="21"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heel(4)">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6"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me 1">
            <a:extLst>
              <a:ext uri="{FF2B5EF4-FFF2-40B4-BE49-F238E27FC236}">
                <a16:creationId xmlns:a16="http://schemas.microsoft.com/office/drawing/2014/main" id="{7329A033-A9C2-4567-A008-6FFDA3C803E2}"/>
              </a:ext>
            </a:extLst>
          </p:cNvPr>
          <p:cNvGraphicFramePr/>
          <p:nvPr>
            <p:extLst>
              <p:ext uri="{D42A27DB-BD31-4B8C-83A1-F6EECF244321}">
                <p14:modId xmlns:p14="http://schemas.microsoft.com/office/powerpoint/2010/main" val="1469555180"/>
              </p:ext>
            </p:extLst>
          </p:nvPr>
        </p:nvGraphicFramePr>
        <p:xfrm>
          <a:off x="983432" y="620688"/>
          <a:ext cx="9144000" cy="8549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Espace réservé du contenu 6">
            <a:extLst>
              <a:ext uri="{FF2B5EF4-FFF2-40B4-BE49-F238E27FC236}">
                <a16:creationId xmlns:a16="http://schemas.microsoft.com/office/drawing/2014/main" id="{8C3CABC1-CDD8-4F71-A36B-6B394827C4F3}"/>
              </a:ext>
            </a:extLst>
          </p:cNvPr>
          <p:cNvGraphicFramePr>
            <a:graphicFrameLocks noGrp="1"/>
          </p:cNvGraphicFramePr>
          <p:nvPr>
            <p:ph idx="1"/>
            <p:extLst>
              <p:ext uri="{D42A27DB-BD31-4B8C-83A1-F6EECF244321}">
                <p14:modId xmlns:p14="http://schemas.microsoft.com/office/powerpoint/2010/main" val="2229692643"/>
              </p:ext>
            </p:extLst>
          </p:nvPr>
        </p:nvGraphicFramePr>
        <p:xfrm>
          <a:off x="1524000" y="1828800"/>
          <a:ext cx="9144000" cy="42672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04282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amond(i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Graphic spid="7"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1DA09BA6-992E-48BC-A914-EA0C3BCDE2D9}"/>
              </a:ext>
            </a:extLst>
          </p:cNvPr>
          <p:cNvSpPr txBox="1"/>
          <p:nvPr/>
        </p:nvSpPr>
        <p:spPr>
          <a:xfrm>
            <a:off x="551384" y="1544674"/>
            <a:ext cx="10873208" cy="461665"/>
          </a:xfrm>
          <a:prstGeom prst="rect">
            <a:avLst/>
          </a:prstGeom>
          <a:noFill/>
        </p:spPr>
        <p:txBody>
          <a:bodyPr wrap="square" rtlCol="0">
            <a:spAutoFit/>
          </a:bodyPr>
          <a:lstStyle/>
          <a:p>
            <a:r>
              <a:rPr lang="fr-FR" sz="24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a:t>
            </a:r>
            <a:r>
              <a:rPr lang="fr-FR" sz="2400" u="sng" dirty="0">
                <a:latin typeface="Times New Roman" panose="02020603050405020304" pitchFamily="18" charset="0"/>
                <a:cs typeface="Times New Roman" panose="02020603050405020304" pitchFamily="18" charset="0"/>
              </a:rPr>
              <a:t>  de travail dans sa globalité :  </a:t>
            </a:r>
            <a:endParaRPr lang="x-none" sz="2400" u="sng" dirty="0">
              <a:latin typeface="Times New Roman" panose="02020603050405020304" pitchFamily="18" charset="0"/>
              <a:cs typeface="Times New Roman" panose="02020603050405020304" pitchFamily="18" charset="0"/>
            </a:endParaRPr>
          </a:p>
        </p:txBody>
      </p:sp>
      <p:graphicFrame>
        <p:nvGraphicFramePr>
          <p:cNvPr id="7" name="Diagramme 6">
            <a:extLst>
              <a:ext uri="{FF2B5EF4-FFF2-40B4-BE49-F238E27FC236}">
                <a16:creationId xmlns:a16="http://schemas.microsoft.com/office/drawing/2014/main" id="{92668C5E-07E9-43FA-AE22-5F282E5C03D5}"/>
              </a:ext>
            </a:extLst>
          </p:cNvPr>
          <p:cNvGraphicFramePr/>
          <p:nvPr>
            <p:extLst>
              <p:ext uri="{D42A27DB-BD31-4B8C-83A1-F6EECF244321}">
                <p14:modId xmlns:p14="http://schemas.microsoft.com/office/powerpoint/2010/main" val="3567301739"/>
              </p:ext>
            </p:extLst>
          </p:nvPr>
        </p:nvGraphicFramePr>
        <p:xfrm>
          <a:off x="263352" y="116632"/>
          <a:ext cx="11809312" cy="12961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Image 3">
            <a:extLst>
              <a:ext uri="{FF2B5EF4-FFF2-40B4-BE49-F238E27FC236}">
                <a16:creationId xmlns:a16="http://schemas.microsoft.com/office/drawing/2014/main" id="{738E41C1-E07D-4E3A-81D9-E0C06CD48F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31503" y="2138237"/>
            <a:ext cx="8496945" cy="42430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plus(in)">
                                      <p:cBhvr>
                                        <p:cTn id="7" dur="500"/>
                                        <p:tgtEl>
                                          <p:spTgt spid="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500"/>
                                        <p:tgtEl>
                                          <p:spTgt spid="3"/>
                                        </p:tgtEl>
                                      </p:cBhvr>
                                    </p:animEffect>
                                  </p:childTnLst>
                                </p:cTn>
                              </p:par>
                            </p:childTnLst>
                          </p:cTn>
                        </p:par>
                        <p:par>
                          <p:cTn id="12" fill="hold">
                            <p:stCondLst>
                              <p:cond delay="1000"/>
                            </p:stCondLst>
                            <p:childTnLst>
                              <p:par>
                                <p:cTn id="13" presetID="21"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heel(4)">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7"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6D855135-BE95-468A-8E9C-AAA86EF70FBF}"/>
              </a:ext>
            </a:extLst>
          </p:cNvPr>
          <p:cNvSpPr>
            <a:spLocks noGrp="1"/>
          </p:cNvSpPr>
          <p:nvPr>
            <p:ph type="body" idx="1"/>
          </p:nvPr>
        </p:nvSpPr>
        <p:spPr>
          <a:xfrm>
            <a:off x="767408" y="1412776"/>
            <a:ext cx="10729192" cy="5112567"/>
          </a:xfrm>
        </p:spPr>
        <p:txBody>
          <a:bodyPr/>
          <a:lstStyle/>
          <a:p>
            <a:endParaRPr lang="fr-FR" sz="3200" u="sng" dirty="0">
              <a:latin typeface="Times New Roman" panose="02020603050405020304" pitchFamily="18" charset="0"/>
              <a:cs typeface="Times New Roman" panose="02020603050405020304" pitchFamily="18" charset="0"/>
            </a:endParaRPr>
          </a:p>
          <a:p>
            <a:r>
              <a:rPr lang="fr-FR" sz="3200" dirty="0">
                <a:latin typeface="Times New Roman" panose="02020603050405020304" pitchFamily="18" charset="0"/>
                <a:cs typeface="Times New Roman" panose="02020603050405020304" pitchFamily="18" charset="0"/>
              </a:rPr>
              <a:t>        </a:t>
            </a:r>
            <a:r>
              <a:rPr lang="fr-FR" sz="3200" u="sng" dirty="0">
                <a:latin typeface="Times New Roman" panose="02020603050405020304" pitchFamily="18" charset="0"/>
                <a:cs typeface="Times New Roman" panose="02020603050405020304" pitchFamily="18" charset="0"/>
              </a:rPr>
              <a:t>Implémentation et résultats pratiques</a:t>
            </a:r>
            <a:endParaRPr lang="x-none" sz="3200" u="sng" dirty="0">
              <a:latin typeface="Times New Roman" panose="02020603050405020304" pitchFamily="18" charset="0"/>
              <a:cs typeface="Times New Roman" panose="02020603050405020304" pitchFamily="18" charset="0"/>
            </a:endParaRPr>
          </a:p>
          <a:p>
            <a:endParaRPr lang="x-none" dirty="0"/>
          </a:p>
        </p:txBody>
      </p:sp>
      <p:grpSp>
        <p:nvGrpSpPr>
          <p:cNvPr id="4" name="Groupe 3">
            <a:extLst>
              <a:ext uri="{FF2B5EF4-FFF2-40B4-BE49-F238E27FC236}">
                <a16:creationId xmlns:a16="http://schemas.microsoft.com/office/drawing/2014/main" id="{7B99C47C-AB0A-4BBA-86AA-DE30285AAB72}"/>
              </a:ext>
            </a:extLst>
          </p:cNvPr>
          <p:cNvGrpSpPr/>
          <p:nvPr/>
        </p:nvGrpSpPr>
        <p:grpSpPr>
          <a:xfrm>
            <a:off x="1127448" y="404664"/>
            <a:ext cx="9135070" cy="854968"/>
            <a:chOff x="4464" y="0"/>
            <a:chExt cx="9135070" cy="854968"/>
          </a:xfrm>
          <a:scene3d>
            <a:camera prst="orthographicFront">
              <a:rot lat="0" lon="0" rev="0"/>
            </a:camera>
            <a:lightRig rig="contrasting" dir="t">
              <a:rot lat="0" lon="0" rev="1200000"/>
            </a:lightRig>
          </a:scene3d>
        </p:grpSpPr>
        <p:sp>
          <p:nvSpPr>
            <p:cNvPr id="5" name="Flèche : chevron 4">
              <a:extLst>
                <a:ext uri="{FF2B5EF4-FFF2-40B4-BE49-F238E27FC236}">
                  <a16:creationId xmlns:a16="http://schemas.microsoft.com/office/drawing/2014/main" id="{5F8CEA9A-9372-4816-AD83-7A7A61A25AAE}"/>
                </a:ext>
              </a:extLst>
            </p:cNvPr>
            <p:cNvSpPr/>
            <p:nvPr/>
          </p:nvSpPr>
          <p:spPr>
            <a:xfrm>
              <a:off x="4464" y="0"/>
              <a:ext cx="9135070" cy="854968"/>
            </a:xfrm>
            <a:prstGeom prst="chevron">
              <a:avLst/>
            </a:prstGeom>
            <a:effectLst>
              <a:glow rad="228600">
                <a:schemeClr val="accent1">
                  <a:satMod val="175000"/>
                  <a:alpha val="40000"/>
                </a:schemeClr>
              </a:glow>
            </a:effectLst>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rgbClr r="0" g="0" b="0"/>
            </a:effectRef>
            <a:fontRef idx="minor">
              <a:schemeClr val="lt1"/>
            </a:fontRef>
          </p:style>
        </p:sp>
        <p:sp>
          <p:nvSpPr>
            <p:cNvPr id="6" name="Flèche : chevron 4">
              <a:extLst>
                <a:ext uri="{FF2B5EF4-FFF2-40B4-BE49-F238E27FC236}">
                  <a16:creationId xmlns:a16="http://schemas.microsoft.com/office/drawing/2014/main" id="{3A6283DC-9B96-40DE-9B90-139E9C89D2F9}"/>
                </a:ext>
              </a:extLst>
            </p:cNvPr>
            <p:cNvSpPr txBox="1"/>
            <p:nvPr/>
          </p:nvSpPr>
          <p:spPr>
            <a:xfrm>
              <a:off x="431948" y="0"/>
              <a:ext cx="8280102" cy="85496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16027" tIns="72009" rIns="72009" bIns="72009" numCol="1" spcCol="1270" anchor="ctr" anchorCtr="0">
              <a:noAutofit/>
            </a:bodyPr>
            <a:lstStyle/>
            <a:p>
              <a:pPr lvl="0" algn="ctr" defTabSz="2400300">
                <a:lnSpc>
                  <a:spcPct val="90000"/>
                </a:lnSpc>
                <a:spcBef>
                  <a:spcPct val="0"/>
                </a:spcBef>
                <a:spcAft>
                  <a:spcPct val="35000"/>
                </a:spcAft>
              </a:pPr>
              <a:r>
                <a:rPr lang="fr-FR" sz="5400" b="1" u="sng" dirty="0">
                  <a:latin typeface="Times New Roman" panose="02020603050405020304" pitchFamily="18" charset="0"/>
                  <a:cs typeface="Times New Roman" panose="02020603050405020304" pitchFamily="18" charset="0"/>
                </a:rPr>
                <a:t>Plan de l’exposé </a:t>
              </a:r>
              <a:r>
                <a:rPr lang="fr-FR" sz="5400" b="1" u="sng" kern="1200" dirty="0">
                  <a:latin typeface="Times New Roman" panose="02020603050405020304" pitchFamily="18" charset="0"/>
                  <a:cs typeface="Times New Roman" panose="02020603050405020304" pitchFamily="18" charset="0"/>
                </a:rPr>
                <a:t>:</a:t>
              </a:r>
              <a:endParaRPr lang="x-none" sz="5400" kern="1200" dirty="0">
                <a:latin typeface="Times New Roman" panose="02020603050405020304" pitchFamily="18" charset="0"/>
                <a:cs typeface="Times New Roman" panose="02020603050405020304" pitchFamily="18" charset="0"/>
              </a:endParaRPr>
            </a:p>
          </p:txBody>
        </p:sp>
      </p:grpSp>
      <p:graphicFrame>
        <p:nvGraphicFramePr>
          <p:cNvPr id="7" name="Diagramme 6">
            <a:extLst>
              <a:ext uri="{FF2B5EF4-FFF2-40B4-BE49-F238E27FC236}">
                <a16:creationId xmlns:a16="http://schemas.microsoft.com/office/drawing/2014/main" id="{EC397FD0-B1F8-48F2-AD56-46AC852EEDC8}"/>
              </a:ext>
            </a:extLst>
          </p:cNvPr>
          <p:cNvGraphicFramePr/>
          <p:nvPr>
            <p:extLst>
              <p:ext uri="{D42A27DB-BD31-4B8C-83A1-F6EECF244321}">
                <p14:modId xmlns:p14="http://schemas.microsoft.com/office/powerpoint/2010/main" val="719793607"/>
              </p:ext>
            </p:extLst>
          </p:nvPr>
        </p:nvGraphicFramePr>
        <p:xfrm>
          <a:off x="1991544" y="2763602"/>
          <a:ext cx="9756576" cy="30963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805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plus(in)">
                                      <p:cBhvr>
                                        <p:cTn id="7" dur="500"/>
                                        <p:tgtEl>
                                          <p:spTgt spid="4"/>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500"/>
                                        <p:tgtEl>
                                          <p:spTgt spid="3">
                                            <p:txEl>
                                              <p:pRg st="1" end="1"/>
                                            </p:txEl>
                                          </p:spTgt>
                                        </p:tgtEl>
                                      </p:cBhvr>
                                    </p:animEffect>
                                  </p:childTnLst>
                                </p:cTn>
                              </p:par>
                            </p:childTnLst>
                          </p:cTn>
                        </p:par>
                        <p:par>
                          <p:cTn id="12" fill="hold">
                            <p:stCondLst>
                              <p:cond delay="1000"/>
                            </p:stCondLst>
                            <p:childTnLst>
                              <p:par>
                                <p:cTn id="13" presetID="23" presetClass="entr" presetSubtype="16"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7"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238084" y="1412776"/>
            <a:ext cx="11715832" cy="5040560"/>
          </a:xfrm>
        </p:spPr>
        <p:txBody>
          <a:bodyPr rtlCol="0">
            <a:normAutofit/>
          </a:bodyPr>
          <a:lstStyle/>
          <a:p>
            <a:r>
              <a:rPr lang="fr-FR" sz="32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Implémentation</a:t>
            </a:r>
            <a:r>
              <a:rPr lang="fr-FR" sz="3200" u="sng" dirty="0">
                <a:latin typeface="Times New Roman" pitchFamily="18" charset="0"/>
                <a:cs typeface="Times New Roman" pitchFamily="18" charset="0"/>
              </a:rPr>
              <a:t>:</a:t>
            </a:r>
          </a:p>
          <a:p>
            <a:endParaRPr lang="fr-FR" sz="3200" b="1" u="sng" dirty="0">
              <a:latin typeface="Times New Roman" pitchFamily="18" charset="0"/>
              <a:cs typeface="Times New Roman" pitchFamily="18" charset="0"/>
            </a:endParaRPr>
          </a:p>
          <a:p>
            <a:pPr marL="457200" indent="-457200">
              <a:buFont typeface="Arial" panose="020B0604020202020204" pitchFamily="34" charset="0"/>
              <a:buChar char="•"/>
            </a:pPr>
            <a:r>
              <a:rPr lang="fr-FR" sz="3200" b="1" u="sng" dirty="0">
                <a:solidFill>
                  <a:schemeClr val="accent1">
                    <a:lumMod val="75000"/>
                  </a:schemeClr>
                </a:solidFill>
                <a:latin typeface="Times New Roman" pitchFamily="18" charset="0"/>
                <a:cs typeface="Times New Roman" pitchFamily="18" charset="0"/>
              </a:rPr>
              <a:t>Étape 1 </a:t>
            </a:r>
            <a:r>
              <a:rPr lang="fr-FR" sz="3200" b="1" dirty="0">
                <a:solidFill>
                  <a:schemeClr val="accent1">
                    <a:lumMod val="75000"/>
                  </a:schemeClr>
                </a:solidFill>
                <a:latin typeface="Times New Roman" pitchFamily="18" charset="0"/>
                <a:cs typeface="Times New Roman" pitchFamily="18" charset="0"/>
              </a:rPr>
              <a:t>:</a:t>
            </a:r>
            <a:r>
              <a:rPr lang="fr-FR" sz="3200" b="1" dirty="0">
                <a:latin typeface="Arial" pitchFamily="34" charset="0"/>
                <a:cs typeface="Arial" pitchFamily="34" charset="0"/>
              </a:rPr>
              <a:t> </a:t>
            </a:r>
            <a:endParaRPr lang="fr-FR" sz="2800" b="1" dirty="0">
              <a:latin typeface="Arial" pitchFamily="34" charset="0"/>
              <a:cs typeface="Arial" pitchFamily="34" charset="0"/>
            </a:endParaRPr>
          </a:p>
          <a:p>
            <a:pPr marL="457200" indent="-457200">
              <a:buFont typeface="Courier New" panose="02070309020205020404" pitchFamily="49" charset="0"/>
              <a:buChar char="o"/>
            </a:pPr>
            <a:r>
              <a:rPr lang="fr-FR" sz="2800" dirty="0">
                <a:solidFill>
                  <a:schemeClr val="tx1"/>
                </a:solidFill>
                <a:latin typeface="Times New Roman" panose="02020603050405020304" pitchFamily="18" charset="0"/>
                <a:cs typeface="Times New Roman" panose="02020603050405020304" pitchFamily="18" charset="0"/>
              </a:rPr>
              <a:t>         Phase 1: Acquisition des données de la main (images) de l’utilisateur</a:t>
            </a:r>
          </a:p>
          <a:p>
            <a:pPr marL="457200" indent="-457200">
              <a:buFont typeface="Courier New" panose="02070309020205020404" pitchFamily="49" charset="0"/>
              <a:buChar char="o"/>
            </a:pPr>
            <a:r>
              <a:rPr lang="fr-FR" sz="2800" dirty="0">
                <a:solidFill>
                  <a:schemeClr val="tx1"/>
                </a:solidFill>
                <a:latin typeface="Times New Roman" panose="02020603050405020304" pitchFamily="18" charset="0"/>
                <a:cs typeface="Times New Roman" panose="02020603050405020304" pitchFamily="18" charset="0"/>
              </a:rPr>
              <a:t>         Phase 2 : Reconnaissance et suivi de la main. </a:t>
            </a:r>
          </a:p>
          <a:p>
            <a:endParaRPr lang="fr-FR" sz="28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fr-FR" sz="3200" b="1" u="sng" dirty="0">
                <a:solidFill>
                  <a:schemeClr val="accent1">
                    <a:lumMod val="75000"/>
                  </a:schemeClr>
                </a:solidFill>
                <a:latin typeface="Times New Roman" pitchFamily="18" charset="0"/>
                <a:cs typeface="Times New Roman" pitchFamily="18" charset="0"/>
              </a:rPr>
              <a:t>Étape 2</a:t>
            </a:r>
            <a:r>
              <a:rPr lang="fr-FR" sz="3200" b="1" dirty="0">
                <a:solidFill>
                  <a:schemeClr val="accent1">
                    <a:lumMod val="75000"/>
                  </a:schemeClr>
                </a:solidFill>
                <a:latin typeface="Times New Roman" pitchFamily="18" charset="0"/>
                <a:cs typeface="Times New Roman" pitchFamily="18" charset="0"/>
              </a:rPr>
              <a:t>: </a:t>
            </a:r>
            <a:r>
              <a:rPr lang="fr-FR" sz="2800" dirty="0">
                <a:solidFill>
                  <a:schemeClr val="tx1"/>
                </a:solidFill>
                <a:latin typeface="Times New Roman" pitchFamily="18" charset="0"/>
                <a:cs typeface="Times New Roman" pitchFamily="18" charset="0"/>
              </a:rPr>
              <a:t>elle a pour objectif  la reconnaissance  du geste par un classifieur pré-entrainé sur une base de donnée bien déterminée.</a:t>
            </a:r>
          </a:p>
          <a:p>
            <a:endParaRPr lang="fr-FR" sz="2800" dirty="0">
              <a:solidFill>
                <a:schemeClr val="tx1"/>
              </a:solidFill>
              <a:latin typeface="Times New Roman" pitchFamily="18" charset="0"/>
              <a:cs typeface="Times New Roman" pitchFamily="18" charset="0"/>
            </a:endParaRPr>
          </a:p>
          <a:p>
            <a:pPr marL="457200" indent="-457200">
              <a:buFont typeface="Arial" panose="020B0604020202020204" pitchFamily="34" charset="0"/>
              <a:buChar char="•"/>
            </a:pPr>
            <a:r>
              <a:rPr lang="fr-FR" sz="3200" b="1" u="sng" dirty="0">
                <a:solidFill>
                  <a:schemeClr val="accent1">
                    <a:lumMod val="75000"/>
                  </a:schemeClr>
                </a:solidFill>
                <a:latin typeface="Times New Roman" pitchFamily="18" charset="0"/>
                <a:cs typeface="Times New Roman" pitchFamily="18" charset="0"/>
              </a:rPr>
              <a:t>Étape 3</a:t>
            </a:r>
            <a:r>
              <a:rPr lang="fr-FR" sz="3200" b="1" dirty="0">
                <a:solidFill>
                  <a:schemeClr val="accent1">
                    <a:lumMod val="75000"/>
                  </a:schemeClr>
                </a:solidFill>
                <a:latin typeface="Times New Roman" pitchFamily="18" charset="0"/>
                <a:cs typeface="Times New Roman" pitchFamily="18" charset="0"/>
              </a:rPr>
              <a:t>: </a:t>
            </a:r>
            <a:r>
              <a:rPr lang="fr-FR" sz="2800" dirty="0">
                <a:solidFill>
                  <a:schemeClr val="tx1"/>
                </a:solidFill>
                <a:latin typeface="Times New Roman" pitchFamily="18" charset="0"/>
                <a:cs typeface="Times New Roman" pitchFamily="18" charset="0"/>
              </a:rPr>
              <a:t>mettre en place les protocoles de communication  avec un système embarqué et faire la commande en temps réel de la main bionique.</a:t>
            </a:r>
            <a:endParaRPr lang="fr-FR" sz="3200" dirty="0">
              <a:solidFill>
                <a:schemeClr val="tx1"/>
              </a:solidFill>
              <a:latin typeface="Times New Roman" pitchFamily="18" charset="0"/>
              <a:cs typeface="Times New Roman" pitchFamily="18" charset="0"/>
            </a:endParaRPr>
          </a:p>
        </p:txBody>
      </p:sp>
      <p:graphicFrame>
        <p:nvGraphicFramePr>
          <p:cNvPr id="7" name="Diagramme 6">
            <a:extLst>
              <a:ext uri="{FF2B5EF4-FFF2-40B4-BE49-F238E27FC236}">
                <a16:creationId xmlns:a16="http://schemas.microsoft.com/office/drawing/2014/main" id="{9B54825A-EB84-463B-A59F-226CEE1341ED}"/>
              </a:ext>
            </a:extLst>
          </p:cNvPr>
          <p:cNvGraphicFramePr/>
          <p:nvPr>
            <p:extLst>
              <p:ext uri="{D42A27DB-BD31-4B8C-83A1-F6EECF244321}">
                <p14:modId xmlns:p14="http://schemas.microsoft.com/office/powerpoint/2010/main" val="562775574"/>
              </p:ext>
            </p:extLst>
          </p:nvPr>
        </p:nvGraphicFramePr>
        <p:xfrm>
          <a:off x="263352" y="188884"/>
          <a:ext cx="11809312" cy="11462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686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plus(in)">
                                      <p:cBhvr>
                                        <p:cTn id="7" dur="500"/>
                                        <p:tgtEl>
                                          <p:spTgt spid="7"/>
                                        </p:tgtEl>
                                      </p:cBhvr>
                                    </p:animEffect>
                                  </p:childTnLst>
                                </p:cTn>
                              </p:par>
                            </p:childTnLst>
                          </p:cTn>
                        </p:par>
                        <p:par>
                          <p:cTn id="8" fill="hold">
                            <p:stCondLst>
                              <p:cond delay="500"/>
                            </p:stCondLst>
                            <p:childTnLst>
                              <p:par>
                                <p:cTn id="9" presetID="3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400" decel="100000"/>
                                        <p:tgtEl>
                                          <p:spTgt spid="3">
                                            <p:txEl>
                                              <p:pRg st="0" end="0"/>
                                            </p:txEl>
                                          </p:spTgt>
                                        </p:tgtEl>
                                      </p:cBhvr>
                                    </p:animEffect>
                                    <p:anim calcmode="lin" valueType="num">
                                      <p:cBhvr>
                                        <p:cTn id="12" dur="400" decel="100000" fill="hold"/>
                                        <p:tgtEl>
                                          <p:spTgt spid="3">
                                            <p:txEl>
                                              <p:pRg st="0" end="0"/>
                                            </p:txEl>
                                          </p:spTgt>
                                        </p:tgtEl>
                                        <p:attrNameLst>
                                          <p:attrName>style.rotation</p:attrName>
                                        </p:attrNameLst>
                                      </p:cBhvr>
                                      <p:tavLst>
                                        <p:tav tm="0">
                                          <p:val>
                                            <p:fltVal val="-90"/>
                                          </p:val>
                                        </p:tav>
                                        <p:tav tm="100000">
                                          <p:val>
                                            <p:fltVal val="0"/>
                                          </p:val>
                                        </p:tav>
                                      </p:tavLst>
                                    </p:anim>
                                    <p:anim calcmode="lin" valueType="num">
                                      <p:cBhvr>
                                        <p:cTn id="13" dur="400" decel="100000" fill="hold"/>
                                        <p:tgtEl>
                                          <p:spTgt spid="3">
                                            <p:txEl>
                                              <p:pRg st="0" end="0"/>
                                            </p:txEl>
                                          </p:spTgt>
                                        </p:tgtEl>
                                        <p:attrNameLst>
                                          <p:attrName>ppt_x</p:attrName>
                                        </p:attrNameLst>
                                      </p:cBhvr>
                                      <p:tavLst>
                                        <p:tav tm="0">
                                          <p:val>
                                            <p:strVal val="#ppt_x+0.4"/>
                                          </p:val>
                                        </p:tav>
                                        <p:tav tm="100000">
                                          <p:val>
                                            <p:strVal val="#ppt_x-0.05"/>
                                          </p:val>
                                        </p:tav>
                                      </p:tavLst>
                                    </p:anim>
                                    <p:anim calcmode="lin" valueType="num">
                                      <p:cBhvr>
                                        <p:cTn id="14" dur="400" decel="100000" fill="hold"/>
                                        <p:tgtEl>
                                          <p:spTgt spid="3">
                                            <p:txEl>
                                              <p:pRg st="0" end="0"/>
                                            </p:txEl>
                                          </p:spTgt>
                                        </p:tgtEl>
                                        <p:attrNameLst>
                                          <p:attrName>ppt_y</p:attrName>
                                        </p:attrNameLst>
                                      </p:cBhvr>
                                      <p:tavLst>
                                        <p:tav tm="0">
                                          <p:val>
                                            <p:strVal val="#ppt_y-0.4"/>
                                          </p:val>
                                        </p:tav>
                                        <p:tav tm="100000">
                                          <p:val>
                                            <p:strVal val="#ppt_y+0.1"/>
                                          </p:val>
                                        </p:tav>
                                      </p:tavLst>
                                    </p:anim>
                                    <p:anim calcmode="lin" valueType="num">
                                      <p:cBhvr>
                                        <p:cTn id="15" dur="100" accel="100000" fill="hold">
                                          <p:stCondLst>
                                            <p:cond delay="400"/>
                                          </p:stCondLst>
                                        </p:cTn>
                                        <p:tgtEl>
                                          <p:spTgt spid="3">
                                            <p:txEl>
                                              <p:pRg st="0" end="0"/>
                                            </p:txEl>
                                          </p:spTgt>
                                        </p:tgtEl>
                                        <p:attrNameLst>
                                          <p:attrName>ppt_x</p:attrName>
                                        </p:attrNameLst>
                                      </p:cBhvr>
                                      <p:tavLst>
                                        <p:tav tm="0">
                                          <p:val>
                                            <p:strVal val="#ppt_x-0.05"/>
                                          </p:val>
                                        </p:tav>
                                        <p:tav tm="100000">
                                          <p:val>
                                            <p:strVal val="#ppt_x"/>
                                          </p:val>
                                        </p:tav>
                                      </p:tavLst>
                                    </p:anim>
                                    <p:anim calcmode="lin" valueType="num">
                                      <p:cBhvr>
                                        <p:cTn id="16" dur="100" accel="100000" fill="hold">
                                          <p:stCondLst>
                                            <p:cond delay="400"/>
                                          </p:stCondLst>
                                        </p:cTn>
                                        <p:tgtEl>
                                          <p:spTgt spid="3">
                                            <p:txEl>
                                              <p:pRg st="0" end="0"/>
                                            </p:txEl>
                                          </p:spTgt>
                                        </p:tgtEl>
                                        <p:attrNameLst>
                                          <p:attrName>ppt_y</p:attrName>
                                        </p:attrNameLst>
                                      </p:cBhvr>
                                      <p:tavLst>
                                        <p:tav tm="0">
                                          <p:val>
                                            <p:strVal val="#ppt_y+0.1"/>
                                          </p:val>
                                        </p:tav>
                                        <p:tav tm="100000">
                                          <p:val>
                                            <p:strVal val="#ppt_y"/>
                                          </p:val>
                                        </p:tav>
                                      </p:tavLst>
                                    </p:anim>
                                  </p:childTnLst>
                                </p:cTn>
                              </p:par>
                            </p:childTnLst>
                          </p:cTn>
                        </p:par>
                        <p:par>
                          <p:cTn id="17" fill="hold">
                            <p:stCondLst>
                              <p:cond delay="1000"/>
                            </p:stCondLst>
                            <p:childTnLst>
                              <p:par>
                                <p:cTn id="18" presetID="30" presetClass="entr" presetSubtype="0" fill="hold" grpId="0" nodeType="after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400" decel="100000"/>
                                        <p:tgtEl>
                                          <p:spTgt spid="3">
                                            <p:txEl>
                                              <p:pRg st="2" end="2"/>
                                            </p:txEl>
                                          </p:spTgt>
                                        </p:tgtEl>
                                      </p:cBhvr>
                                    </p:animEffect>
                                    <p:anim calcmode="lin" valueType="num">
                                      <p:cBhvr>
                                        <p:cTn id="21" dur="400" decel="100000" fill="hold"/>
                                        <p:tgtEl>
                                          <p:spTgt spid="3">
                                            <p:txEl>
                                              <p:pRg st="2" end="2"/>
                                            </p:txEl>
                                          </p:spTgt>
                                        </p:tgtEl>
                                        <p:attrNameLst>
                                          <p:attrName>style.rotation</p:attrName>
                                        </p:attrNameLst>
                                      </p:cBhvr>
                                      <p:tavLst>
                                        <p:tav tm="0">
                                          <p:val>
                                            <p:fltVal val="-90"/>
                                          </p:val>
                                        </p:tav>
                                        <p:tav tm="100000">
                                          <p:val>
                                            <p:fltVal val="0"/>
                                          </p:val>
                                        </p:tav>
                                      </p:tavLst>
                                    </p:anim>
                                    <p:anim calcmode="lin" valueType="num">
                                      <p:cBhvr>
                                        <p:cTn id="22" dur="400" decel="100000" fill="hold"/>
                                        <p:tgtEl>
                                          <p:spTgt spid="3">
                                            <p:txEl>
                                              <p:pRg st="2" end="2"/>
                                            </p:txEl>
                                          </p:spTgt>
                                        </p:tgtEl>
                                        <p:attrNameLst>
                                          <p:attrName>ppt_x</p:attrName>
                                        </p:attrNameLst>
                                      </p:cBhvr>
                                      <p:tavLst>
                                        <p:tav tm="0">
                                          <p:val>
                                            <p:strVal val="#ppt_x+0.4"/>
                                          </p:val>
                                        </p:tav>
                                        <p:tav tm="100000">
                                          <p:val>
                                            <p:strVal val="#ppt_x-0.05"/>
                                          </p:val>
                                        </p:tav>
                                      </p:tavLst>
                                    </p:anim>
                                    <p:anim calcmode="lin" valueType="num">
                                      <p:cBhvr>
                                        <p:cTn id="23" dur="400" decel="100000" fill="hold"/>
                                        <p:tgtEl>
                                          <p:spTgt spid="3">
                                            <p:txEl>
                                              <p:pRg st="2" end="2"/>
                                            </p:txEl>
                                          </p:spTgt>
                                        </p:tgtEl>
                                        <p:attrNameLst>
                                          <p:attrName>ppt_y</p:attrName>
                                        </p:attrNameLst>
                                      </p:cBhvr>
                                      <p:tavLst>
                                        <p:tav tm="0">
                                          <p:val>
                                            <p:strVal val="#ppt_y-0.4"/>
                                          </p:val>
                                        </p:tav>
                                        <p:tav tm="100000">
                                          <p:val>
                                            <p:strVal val="#ppt_y+0.1"/>
                                          </p:val>
                                        </p:tav>
                                      </p:tavLst>
                                    </p:anim>
                                    <p:anim calcmode="lin" valueType="num">
                                      <p:cBhvr>
                                        <p:cTn id="24" dur="100" accel="100000" fill="hold">
                                          <p:stCondLst>
                                            <p:cond delay="400"/>
                                          </p:stCondLst>
                                        </p:cTn>
                                        <p:tgtEl>
                                          <p:spTgt spid="3">
                                            <p:txEl>
                                              <p:pRg st="2" end="2"/>
                                            </p:txEl>
                                          </p:spTgt>
                                        </p:tgtEl>
                                        <p:attrNameLst>
                                          <p:attrName>ppt_x</p:attrName>
                                        </p:attrNameLst>
                                      </p:cBhvr>
                                      <p:tavLst>
                                        <p:tav tm="0">
                                          <p:val>
                                            <p:strVal val="#ppt_x-0.05"/>
                                          </p:val>
                                        </p:tav>
                                        <p:tav tm="100000">
                                          <p:val>
                                            <p:strVal val="#ppt_x"/>
                                          </p:val>
                                        </p:tav>
                                      </p:tavLst>
                                    </p:anim>
                                    <p:anim calcmode="lin" valueType="num">
                                      <p:cBhvr>
                                        <p:cTn id="25" dur="100" accel="100000" fill="hold">
                                          <p:stCondLst>
                                            <p:cond delay="400"/>
                                          </p:stCondLst>
                                        </p:cTn>
                                        <p:tgtEl>
                                          <p:spTgt spid="3">
                                            <p:txEl>
                                              <p:pRg st="2" end="2"/>
                                            </p:txEl>
                                          </p:spTgt>
                                        </p:tgtEl>
                                        <p:attrNameLst>
                                          <p:attrName>ppt_y</p:attrName>
                                        </p:attrNameLst>
                                      </p:cBhvr>
                                      <p:tavLst>
                                        <p:tav tm="0">
                                          <p:val>
                                            <p:strVal val="#ppt_y+0.1"/>
                                          </p:val>
                                        </p:tav>
                                        <p:tav tm="100000">
                                          <p:val>
                                            <p:strVal val="#ppt_y"/>
                                          </p:val>
                                        </p:tav>
                                      </p:tavLst>
                                    </p:anim>
                                  </p:childTnLst>
                                </p:cTn>
                              </p:par>
                            </p:childTnLst>
                          </p:cTn>
                        </p:par>
                        <p:par>
                          <p:cTn id="26" fill="hold">
                            <p:stCondLst>
                              <p:cond delay="1500"/>
                            </p:stCondLst>
                            <p:childTnLst>
                              <p:par>
                                <p:cTn id="27" presetID="30" presetClass="entr" presetSubtype="0" fill="hold" grpId="0" nodeType="after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400" decel="100000"/>
                                        <p:tgtEl>
                                          <p:spTgt spid="3">
                                            <p:txEl>
                                              <p:pRg st="3" end="3"/>
                                            </p:txEl>
                                          </p:spTgt>
                                        </p:tgtEl>
                                      </p:cBhvr>
                                    </p:animEffect>
                                    <p:anim calcmode="lin" valueType="num">
                                      <p:cBhvr>
                                        <p:cTn id="30" dur="400" decel="100000" fill="hold"/>
                                        <p:tgtEl>
                                          <p:spTgt spid="3">
                                            <p:txEl>
                                              <p:pRg st="3" end="3"/>
                                            </p:txEl>
                                          </p:spTgt>
                                        </p:tgtEl>
                                        <p:attrNameLst>
                                          <p:attrName>style.rotation</p:attrName>
                                        </p:attrNameLst>
                                      </p:cBhvr>
                                      <p:tavLst>
                                        <p:tav tm="0">
                                          <p:val>
                                            <p:fltVal val="-90"/>
                                          </p:val>
                                        </p:tav>
                                        <p:tav tm="100000">
                                          <p:val>
                                            <p:fltVal val="0"/>
                                          </p:val>
                                        </p:tav>
                                      </p:tavLst>
                                    </p:anim>
                                    <p:anim calcmode="lin" valueType="num">
                                      <p:cBhvr>
                                        <p:cTn id="31" dur="400" decel="100000" fill="hold"/>
                                        <p:tgtEl>
                                          <p:spTgt spid="3">
                                            <p:txEl>
                                              <p:pRg st="3" end="3"/>
                                            </p:txEl>
                                          </p:spTgt>
                                        </p:tgtEl>
                                        <p:attrNameLst>
                                          <p:attrName>ppt_x</p:attrName>
                                        </p:attrNameLst>
                                      </p:cBhvr>
                                      <p:tavLst>
                                        <p:tav tm="0">
                                          <p:val>
                                            <p:strVal val="#ppt_x+0.4"/>
                                          </p:val>
                                        </p:tav>
                                        <p:tav tm="100000">
                                          <p:val>
                                            <p:strVal val="#ppt_x-0.05"/>
                                          </p:val>
                                        </p:tav>
                                      </p:tavLst>
                                    </p:anim>
                                    <p:anim calcmode="lin" valueType="num">
                                      <p:cBhvr>
                                        <p:cTn id="32" dur="400" decel="100000" fill="hold"/>
                                        <p:tgtEl>
                                          <p:spTgt spid="3">
                                            <p:txEl>
                                              <p:pRg st="3" end="3"/>
                                            </p:txEl>
                                          </p:spTgt>
                                        </p:tgtEl>
                                        <p:attrNameLst>
                                          <p:attrName>ppt_y</p:attrName>
                                        </p:attrNameLst>
                                      </p:cBhvr>
                                      <p:tavLst>
                                        <p:tav tm="0">
                                          <p:val>
                                            <p:strVal val="#ppt_y-0.4"/>
                                          </p:val>
                                        </p:tav>
                                        <p:tav tm="100000">
                                          <p:val>
                                            <p:strVal val="#ppt_y+0.1"/>
                                          </p:val>
                                        </p:tav>
                                      </p:tavLst>
                                    </p:anim>
                                    <p:anim calcmode="lin" valueType="num">
                                      <p:cBhvr>
                                        <p:cTn id="33" dur="100" accel="100000" fill="hold">
                                          <p:stCondLst>
                                            <p:cond delay="400"/>
                                          </p:stCondLst>
                                        </p:cTn>
                                        <p:tgtEl>
                                          <p:spTgt spid="3">
                                            <p:txEl>
                                              <p:pRg st="3" end="3"/>
                                            </p:txEl>
                                          </p:spTgt>
                                        </p:tgtEl>
                                        <p:attrNameLst>
                                          <p:attrName>ppt_x</p:attrName>
                                        </p:attrNameLst>
                                      </p:cBhvr>
                                      <p:tavLst>
                                        <p:tav tm="0">
                                          <p:val>
                                            <p:strVal val="#ppt_x-0.05"/>
                                          </p:val>
                                        </p:tav>
                                        <p:tav tm="100000">
                                          <p:val>
                                            <p:strVal val="#ppt_x"/>
                                          </p:val>
                                        </p:tav>
                                      </p:tavLst>
                                    </p:anim>
                                    <p:anim calcmode="lin" valueType="num">
                                      <p:cBhvr>
                                        <p:cTn id="34" dur="100" accel="100000" fill="hold">
                                          <p:stCondLst>
                                            <p:cond delay="400"/>
                                          </p:stCondLst>
                                        </p:cTn>
                                        <p:tgtEl>
                                          <p:spTgt spid="3">
                                            <p:txEl>
                                              <p:pRg st="3" end="3"/>
                                            </p:txEl>
                                          </p:spTgt>
                                        </p:tgtEl>
                                        <p:attrNameLst>
                                          <p:attrName>ppt_y</p:attrName>
                                        </p:attrNameLst>
                                      </p:cBhvr>
                                      <p:tavLst>
                                        <p:tav tm="0">
                                          <p:val>
                                            <p:strVal val="#ppt_y+0.1"/>
                                          </p:val>
                                        </p:tav>
                                        <p:tav tm="100000">
                                          <p:val>
                                            <p:strVal val="#ppt_y"/>
                                          </p:val>
                                        </p:tav>
                                      </p:tavLst>
                                    </p:anim>
                                  </p:childTnLst>
                                </p:cTn>
                              </p:par>
                            </p:childTnLst>
                          </p:cTn>
                        </p:par>
                        <p:par>
                          <p:cTn id="35" fill="hold">
                            <p:stCondLst>
                              <p:cond delay="2000"/>
                            </p:stCondLst>
                            <p:childTnLst>
                              <p:par>
                                <p:cTn id="36" presetID="30" presetClass="entr" presetSubtype="0" fill="hold" grpId="0" nodeType="after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Effect transition="in" filter="fade">
                                      <p:cBhvr>
                                        <p:cTn id="38" dur="400" decel="100000"/>
                                        <p:tgtEl>
                                          <p:spTgt spid="3">
                                            <p:txEl>
                                              <p:pRg st="4" end="4"/>
                                            </p:txEl>
                                          </p:spTgt>
                                        </p:tgtEl>
                                      </p:cBhvr>
                                    </p:animEffect>
                                    <p:anim calcmode="lin" valueType="num">
                                      <p:cBhvr>
                                        <p:cTn id="39" dur="400" decel="100000" fill="hold"/>
                                        <p:tgtEl>
                                          <p:spTgt spid="3">
                                            <p:txEl>
                                              <p:pRg st="4" end="4"/>
                                            </p:txEl>
                                          </p:spTgt>
                                        </p:tgtEl>
                                        <p:attrNameLst>
                                          <p:attrName>style.rotation</p:attrName>
                                        </p:attrNameLst>
                                      </p:cBhvr>
                                      <p:tavLst>
                                        <p:tav tm="0">
                                          <p:val>
                                            <p:fltVal val="-90"/>
                                          </p:val>
                                        </p:tav>
                                        <p:tav tm="100000">
                                          <p:val>
                                            <p:fltVal val="0"/>
                                          </p:val>
                                        </p:tav>
                                      </p:tavLst>
                                    </p:anim>
                                    <p:anim calcmode="lin" valueType="num">
                                      <p:cBhvr>
                                        <p:cTn id="40" dur="400" decel="100000" fill="hold"/>
                                        <p:tgtEl>
                                          <p:spTgt spid="3">
                                            <p:txEl>
                                              <p:pRg st="4" end="4"/>
                                            </p:txEl>
                                          </p:spTgt>
                                        </p:tgtEl>
                                        <p:attrNameLst>
                                          <p:attrName>ppt_x</p:attrName>
                                        </p:attrNameLst>
                                      </p:cBhvr>
                                      <p:tavLst>
                                        <p:tav tm="0">
                                          <p:val>
                                            <p:strVal val="#ppt_x+0.4"/>
                                          </p:val>
                                        </p:tav>
                                        <p:tav tm="100000">
                                          <p:val>
                                            <p:strVal val="#ppt_x-0.05"/>
                                          </p:val>
                                        </p:tav>
                                      </p:tavLst>
                                    </p:anim>
                                    <p:anim calcmode="lin" valueType="num">
                                      <p:cBhvr>
                                        <p:cTn id="41" dur="400" decel="100000" fill="hold"/>
                                        <p:tgtEl>
                                          <p:spTgt spid="3">
                                            <p:txEl>
                                              <p:pRg st="4" end="4"/>
                                            </p:txEl>
                                          </p:spTgt>
                                        </p:tgtEl>
                                        <p:attrNameLst>
                                          <p:attrName>ppt_y</p:attrName>
                                        </p:attrNameLst>
                                      </p:cBhvr>
                                      <p:tavLst>
                                        <p:tav tm="0">
                                          <p:val>
                                            <p:strVal val="#ppt_y-0.4"/>
                                          </p:val>
                                        </p:tav>
                                        <p:tav tm="100000">
                                          <p:val>
                                            <p:strVal val="#ppt_y+0.1"/>
                                          </p:val>
                                        </p:tav>
                                      </p:tavLst>
                                    </p:anim>
                                    <p:anim calcmode="lin" valueType="num">
                                      <p:cBhvr>
                                        <p:cTn id="42" dur="100" accel="100000" fill="hold">
                                          <p:stCondLst>
                                            <p:cond delay="400"/>
                                          </p:stCondLst>
                                        </p:cTn>
                                        <p:tgtEl>
                                          <p:spTgt spid="3">
                                            <p:txEl>
                                              <p:pRg st="4" end="4"/>
                                            </p:txEl>
                                          </p:spTgt>
                                        </p:tgtEl>
                                        <p:attrNameLst>
                                          <p:attrName>ppt_x</p:attrName>
                                        </p:attrNameLst>
                                      </p:cBhvr>
                                      <p:tavLst>
                                        <p:tav tm="0">
                                          <p:val>
                                            <p:strVal val="#ppt_x-0.05"/>
                                          </p:val>
                                        </p:tav>
                                        <p:tav tm="100000">
                                          <p:val>
                                            <p:strVal val="#ppt_x"/>
                                          </p:val>
                                        </p:tav>
                                      </p:tavLst>
                                    </p:anim>
                                    <p:anim calcmode="lin" valueType="num">
                                      <p:cBhvr>
                                        <p:cTn id="43" dur="100" accel="100000" fill="hold">
                                          <p:stCondLst>
                                            <p:cond delay="400"/>
                                          </p:stCondLst>
                                        </p:cTn>
                                        <p:tgtEl>
                                          <p:spTgt spid="3">
                                            <p:txEl>
                                              <p:pRg st="4" end="4"/>
                                            </p:txEl>
                                          </p:spTgt>
                                        </p:tgtEl>
                                        <p:attrNameLst>
                                          <p:attrName>ppt_y</p:attrName>
                                        </p:attrNameLst>
                                      </p:cBhvr>
                                      <p:tavLst>
                                        <p:tav tm="0">
                                          <p:val>
                                            <p:strVal val="#ppt_y+0.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30" presetClass="entr" presetSubtype="0" fill="hold" grpId="0" nodeType="clickEffect">
                                  <p:stCondLst>
                                    <p:cond delay="0"/>
                                  </p:stCondLst>
                                  <p:childTnLst>
                                    <p:set>
                                      <p:cBhvr>
                                        <p:cTn id="47" dur="1" fill="hold">
                                          <p:stCondLst>
                                            <p:cond delay="0"/>
                                          </p:stCondLst>
                                        </p:cTn>
                                        <p:tgtEl>
                                          <p:spTgt spid="3">
                                            <p:txEl>
                                              <p:pRg st="6" end="6"/>
                                            </p:txEl>
                                          </p:spTgt>
                                        </p:tgtEl>
                                        <p:attrNameLst>
                                          <p:attrName>style.visibility</p:attrName>
                                        </p:attrNameLst>
                                      </p:cBhvr>
                                      <p:to>
                                        <p:strVal val="visible"/>
                                      </p:to>
                                    </p:set>
                                    <p:animEffect transition="in" filter="fade">
                                      <p:cBhvr>
                                        <p:cTn id="48" dur="400" decel="100000"/>
                                        <p:tgtEl>
                                          <p:spTgt spid="3">
                                            <p:txEl>
                                              <p:pRg st="6" end="6"/>
                                            </p:txEl>
                                          </p:spTgt>
                                        </p:tgtEl>
                                      </p:cBhvr>
                                    </p:animEffect>
                                    <p:anim calcmode="lin" valueType="num">
                                      <p:cBhvr>
                                        <p:cTn id="49" dur="400" decel="100000" fill="hold"/>
                                        <p:tgtEl>
                                          <p:spTgt spid="3">
                                            <p:txEl>
                                              <p:pRg st="6" end="6"/>
                                            </p:txEl>
                                          </p:spTgt>
                                        </p:tgtEl>
                                        <p:attrNameLst>
                                          <p:attrName>style.rotation</p:attrName>
                                        </p:attrNameLst>
                                      </p:cBhvr>
                                      <p:tavLst>
                                        <p:tav tm="0">
                                          <p:val>
                                            <p:fltVal val="-90"/>
                                          </p:val>
                                        </p:tav>
                                        <p:tav tm="100000">
                                          <p:val>
                                            <p:fltVal val="0"/>
                                          </p:val>
                                        </p:tav>
                                      </p:tavLst>
                                    </p:anim>
                                    <p:anim calcmode="lin" valueType="num">
                                      <p:cBhvr>
                                        <p:cTn id="50" dur="400" decel="100000" fill="hold"/>
                                        <p:tgtEl>
                                          <p:spTgt spid="3">
                                            <p:txEl>
                                              <p:pRg st="6" end="6"/>
                                            </p:txEl>
                                          </p:spTgt>
                                        </p:tgtEl>
                                        <p:attrNameLst>
                                          <p:attrName>ppt_x</p:attrName>
                                        </p:attrNameLst>
                                      </p:cBhvr>
                                      <p:tavLst>
                                        <p:tav tm="0">
                                          <p:val>
                                            <p:strVal val="#ppt_x+0.4"/>
                                          </p:val>
                                        </p:tav>
                                        <p:tav tm="100000">
                                          <p:val>
                                            <p:strVal val="#ppt_x-0.05"/>
                                          </p:val>
                                        </p:tav>
                                      </p:tavLst>
                                    </p:anim>
                                    <p:anim calcmode="lin" valueType="num">
                                      <p:cBhvr>
                                        <p:cTn id="51" dur="400" decel="100000" fill="hold"/>
                                        <p:tgtEl>
                                          <p:spTgt spid="3">
                                            <p:txEl>
                                              <p:pRg st="6" end="6"/>
                                            </p:txEl>
                                          </p:spTgt>
                                        </p:tgtEl>
                                        <p:attrNameLst>
                                          <p:attrName>ppt_y</p:attrName>
                                        </p:attrNameLst>
                                      </p:cBhvr>
                                      <p:tavLst>
                                        <p:tav tm="0">
                                          <p:val>
                                            <p:strVal val="#ppt_y-0.4"/>
                                          </p:val>
                                        </p:tav>
                                        <p:tav tm="100000">
                                          <p:val>
                                            <p:strVal val="#ppt_y+0.1"/>
                                          </p:val>
                                        </p:tav>
                                      </p:tavLst>
                                    </p:anim>
                                    <p:anim calcmode="lin" valueType="num">
                                      <p:cBhvr>
                                        <p:cTn id="52" dur="100" accel="100000" fill="hold">
                                          <p:stCondLst>
                                            <p:cond delay="400"/>
                                          </p:stCondLst>
                                        </p:cTn>
                                        <p:tgtEl>
                                          <p:spTgt spid="3">
                                            <p:txEl>
                                              <p:pRg st="6" end="6"/>
                                            </p:txEl>
                                          </p:spTgt>
                                        </p:tgtEl>
                                        <p:attrNameLst>
                                          <p:attrName>ppt_x</p:attrName>
                                        </p:attrNameLst>
                                      </p:cBhvr>
                                      <p:tavLst>
                                        <p:tav tm="0">
                                          <p:val>
                                            <p:strVal val="#ppt_x-0.05"/>
                                          </p:val>
                                        </p:tav>
                                        <p:tav tm="100000">
                                          <p:val>
                                            <p:strVal val="#ppt_x"/>
                                          </p:val>
                                        </p:tav>
                                      </p:tavLst>
                                    </p:anim>
                                    <p:anim calcmode="lin" valueType="num">
                                      <p:cBhvr>
                                        <p:cTn id="53" dur="100" accel="100000" fill="hold">
                                          <p:stCondLst>
                                            <p:cond delay="400"/>
                                          </p:stCondLst>
                                        </p:cTn>
                                        <p:tgtEl>
                                          <p:spTgt spid="3">
                                            <p:txEl>
                                              <p:pRg st="6" end="6"/>
                                            </p:txEl>
                                          </p:spTgt>
                                        </p:tgtEl>
                                        <p:attrNameLst>
                                          <p:attrName>ppt_y</p:attrName>
                                        </p:attrNameLst>
                                      </p:cBhvr>
                                      <p:tavLst>
                                        <p:tav tm="0">
                                          <p:val>
                                            <p:strVal val="#ppt_y+0.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30" presetClass="entr" presetSubtype="0" fill="hold" grpId="0" nodeType="clickEffect">
                                  <p:stCondLst>
                                    <p:cond delay="0"/>
                                  </p:stCondLst>
                                  <p:childTnLst>
                                    <p:set>
                                      <p:cBhvr>
                                        <p:cTn id="57" dur="1" fill="hold">
                                          <p:stCondLst>
                                            <p:cond delay="0"/>
                                          </p:stCondLst>
                                        </p:cTn>
                                        <p:tgtEl>
                                          <p:spTgt spid="3">
                                            <p:txEl>
                                              <p:pRg st="8" end="8"/>
                                            </p:txEl>
                                          </p:spTgt>
                                        </p:tgtEl>
                                        <p:attrNameLst>
                                          <p:attrName>style.visibility</p:attrName>
                                        </p:attrNameLst>
                                      </p:cBhvr>
                                      <p:to>
                                        <p:strVal val="visible"/>
                                      </p:to>
                                    </p:set>
                                    <p:animEffect transition="in" filter="fade">
                                      <p:cBhvr>
                                        <p:cTn id="58" dur="400" decel="100000"/>
                                        <p:tgtEl>
                                          <p:spTgt spid="3">
                                            <p:txEl>
                                              <p:pRg st="8" end="8"/>
                                            </p:txEl>
                                          </p:spTgt>
                                        </p:tgtEl>
                                      </p:cBhvr>
                                    </p:animEffect>
                                    <p:anim calcmode="lin" valueType="num">
                                      <p:cBhvr>
                                        <p:cTn id="59" dur="400" decel="100000" fill="hold"/>
                                        <p:tgtEl>
                                          <p:spTgt spid="3">
                                            <p:txEl>
                                              <p:pRg st="8" end="8"/>
                                            </p:txEl>
                                          </p:spTgt>
                                        </p:tgtEl>
                                        <p:attrNameLst>
                                          <p:attrName>style.rotation</p:attrName>
                                        </p:attrNameLst>
                                      </p:cBhvr>
                                      <p:tavLst>
                                        <p:tav tm="0">
                                          <p:val>
                                            <p:fltVal val="-90"/>
                                          </p:val>
                                        </p:tav>
                                        <p:tav tm="100000">
                                          <p:val>
                                            <p:fltVal val="0"/>
                                          </p:val>
                                        </p:tav>
                                      </p:tavLst>
                                    </p:anim>
                                    <p:anim calcmode="lin" valueType="num">
                                      <p:cBhvr>
                                        <p:cTn id="60" dur="400" decel="100000" fill="hold"/>
                                        <p:tgtEl>
                                          <p:spTgt spid="3">
                                            <p:txEl>
                                              <p:pRg st="8" end="8"/>
                                            </p:txEl>
                                          </p:spTgt>
                                        </p:tgtEl>
                                        <p:attrNameLst>
                                          <p:attrName>ppt_x</p:attrName>
                                        </p:attrNameLst>
                                      </p:cBhvr>
                                      <p:tavLst>
                                        <p:tav tm="0">
                                          <p:val>
                                            <p:strVal val="#ppt_x+0.4"/>
                                          </p:val>
                                        </p:tav>
                                        <p:tav tm="100000">
                                          <p:val>
                                            <p:strVal val="#ppt_x-0.05"/>
                                          </p:val>
                                        </p:tav>
                                      </p:tavLst>
                                    </p:anim>
                                    <p:anim calcmode="lin" valueType="num">
                                      <p:cBhvr>
                                        <p:cTn id="61" dur="400" decel="100000" fill="hold"/>
                                        <p:tgtEl>
                                          <p:spTgt spid="3">
                                            <p:txEl>
                                              <p:pRg st="8" end="8"/>
                                            </p:txEl>
                                          </p:spTgt>
                                        </p:tgtEl>
                                        <p:attrNameLst>
                                          <p:attrName>ppt_y</p:attrName>
                                        </p:attrNameLst>
                                      </p:cBhvr>
                                      <p:tavLst>
                                        <p:tav tm="0">
                                          <p:val>
                                            <p:strVal val="#ppt_y-0.4"/>
                                          </p:val>
                                        </p:tav>
                                        <p:tav tm="100000">
                                          <p:val>
                                            <p:strVal val="#ppt_y+0.1"/>
                                          </p:val>
                                        </p:tav>
                                      </p:tavLst>
                                    </p:anim>
                                    <p:anim calcmode="lin" valueType="num">
                                      <p:cBhvr>
                                        <p:cTn id="62" dur="100" accel="100000" fill="hold">
                                          <p:stCondLst>
                                            <p:cond delay="400"/>
                                          </p:stCondLst>
                                        </p:cTn>
                                        <p:tgtEl>
                                          <p:spTgt spid="3">
                                            <p:txEl>
                                              <p:pRg st="8" end="8"/>
                                            </p:txEl>
                                          </p:spTgt>
                                        </p:tgtEl>
                                        <p:attrNameLst>
                                          <p:attrName>ppt_x</p:attrName>
                                        </p:attrNameLst>
                                      </p:cBhvr>
                                      <p:tavLst>
                                        <p:tav tm="0">
                                          <p:val>
                                            <p:strVal val="#ppt_x-0.05"/>
                                          </p:val>
                                        </p:tav>
                                        <p:tav tm="100000">
                                          <p:val>
                                            <p:strVal val="#ppt_x"/>
                                          </p:val>
                                        </p:tav>
                                      </p:tavLst>
                                    </p:anim>
                                    <p:anim calcmode="lin" valueType="num">
                                      <p:cBhvr>
                                        <p:cTn id="63" dur="100" accel="100000" fill="hold">
                                          <p:stCondLst>
                                            <p:cond delay="400"/>
                                          </p:stCondLst>
                                        </p:cTn>
                                        <p:tgtEl>
                                          <p:spTgt spid="3">
                                            <p:txEl>
                                              <p:pRg st="8" end="8"/>
                                            </p:txEl>
                                          </p:spTgt>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Graphic spid="7"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38084" y="1214422"/>
            <a:ext cx="9144000" cy="714372"/>
          </a:xfrm>
        </p:spPr>
        <p:txBody>
          <a:bodyPr rtlCol="0">
            <a:normAutofit/>
          </a:bodyPr>
          <a:lstStyle/>
          <a:p>
            <a:pPr rtl="0"/>
            <a:r>
              <a:rPr lang="fr-FR" sz="3200" b="1" u="sng" dirty="0">
                <a:solidFill>
                  <a:schemeClr val="accent1">
                    <a:lumMod val="75000"/>
                  </a:schemeClr>
                </a:solidFill>
                <a:latin typeface="Times New Roman" pitchFamily="18" charset="0"/>
                <a:cs typeface="Times New Roman" pitchFamily="18" charset="0"/>
              </a:rPr>
              <a:t>Étape 1</a:t>
            </a:r>
          </a:p>
        </p:txBody>
      </p:sp>
      <p:sp>
        <p:nvSpPr>
          <p:cNvPr id="3" name="Espace réservé du texte 2"/>
          <p:cNvSpPr>
            <a:spLocks noGrp="1"/>
          </p:cNvSpPr>
          <p:nvPr>
            <p:ph type="body" idx="1"/>
          </p:nvPr>
        </p:nvSpPr>
        <p:spPr>
          <a:xfrm>
            <a:off x="219666" y="2035821"/>
            <a:ext cx="11689424" cy="4633295"/>
          </a:xfrm>
        </p:spPr>
        <p:txBody>
          <a:bodyPr rtlCol="0">
            <a:noAutofit/>
          </a:bodyPr>
          <a:lstStyle/>
          <a:p>
            <a:r>
              <a:rPr lang="fr-FR" sz="2800" u="sng" dirty="0">
                <a:solidFill>
                  <a:schemeClr val="tx1"/>
                </a:solidFill>
                <a:latin typeface="Times New Roman" panose="02020603050405020304" pitchFamily="18" charset="0"/>
                <a:cs typeface="Times New Roman" panose="02020603050405020304" pitchFamily="18" charset="0"/>
              </a:rPr>
              <a:t>Phase 1: Acquisition des données de la main (images) de l’utilisateur :</a:t>
            </a:r>
          </a:p>
          <a:p>
            <a:endParaRPr lang="fr-FR" u="sng" dirty="0">
              <a:solidFill>
                <a:schemeClr val="tx1"/>
              </a:solidFill>
              <a:latin typeface="Times New Roman" panose="02020603050405020304" pitchFamily="18" charset="0"/>
              <a:cs typeface="Times New Roman" panose="02020603050405020304" pitchFamily="18" charset="0"/>
            </a:endParaRPr>
          </a:p>
          <a:p>
            <a:r>
              <a:rPr lang="fr-FR" sz="2400" dirty="0">
                <a:solidFill>
                  <a:schemeClr val="tx1"/>
                </a:solidFill>
                <a:latin typeface="Times New Roman" panose="02020603050405020304" pitchFamily="18" charset="0"/>
                <a:cs typeface="Times New Roman" panose="02020603050405020304" pitchFamily="18" charset="0"/>
              </a:rPr>
              <a:t>L’utilisation de  :</a:t>
            </a:r>
          </a:p>
          <a:p>
            <a:endParaRPr lang="fr-FR" sz="24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fr-FR" sz="2400" dirty="0">
                <a:solidFill>
                  <a:schemeClr val="tx1"/>
                </a:solidFill>
                <a:latin typeface="Times New Roman" panose="02020603050405020304" pitchFamily="18" charset="0"/>
                <a:cs typeface="Times New Roman" panose="02020603050405020304" pitchFamily="18" charset="0"/>
              </a:rPr>
              <a:t>Filtrage gaussien  pour les bruits gaussiens</a:t>
            </a:r>
          </a:p>
          <a:p>
            <a:endParaRPr lang="fr-FR" sz="24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fr-FR" sz="2400" dirty="0">
                <a:solidFill>
                  <a:schemeClr val="tx1"/>
                </a:solidFill>
                <a:latin typeface="Times New Roman" panose="02020603050405020304" pitchFamily="18" charset="0"/>
                <a:cs typeface="Times New Roman" panose="02020603050405020304" pitchFamily="18" charset="0"/>
              </a:rPr>
              <a:t>l’algorithme CLAHE </a:t>
            </a:r>
          </a:p>
          <a:p>
            <a:endParaRPr lang="fr-FR" dirty="0">
              <a:solidFill>
                <a:schemeClr val="tx1"/>
              </a:solidFill>
              <a:latin typeface="Times New Roman" panose="02020603050405020304" pitchFamily="18" charset="0"/>
              <a:cs typeface="Times New Roman" panose="02020603050405020304" pitchFamily="18" charset="0"/>
            </a:endParaRPr>
          </a:p>
          <a:p>
            <a:endParaRPr lang="fr-FR" dirty="0">
              <a:latin typeface="Times New Roman" pitchFamily="18" charset="0"/>
              <a:cs typeface="Times New Roman" pitchFamily="18" charset="0"/>
            </a:endParaRPr>
          </a:p>
        </p:txBody>
      </p:sp>
      <p:graphicFrame>
        <p:nvGraphicFramePr>
          <p:cNvPr id="8" name="Diagramme 7">
            <a:extLst>
              <a:ext uri="{FF2B5EF4-FFF2-40B4-BE49-F238E27FC236}">
                <a16:creationId xmlns:a16="http://schemas.microsoft.com/office/drawing/2014/main" id="{8FD149F2-9855-4030-BDFE-1F31AB962935}"/>
              </a:ext>
            </a:extLst>
          </p:cNvPr>
          <p:cNvGraphicFramePr/>
          <p:nvPr>
            <p:extLst>
              <p:ext uri="{D42A27DB-BD31-4B8C-83A1-F6EECF244321}">
                <p14:modId xmlns:p14="http://schemas.microsoft.com/office/powerpoint/2010/main" val="676358946"/>
              </p:ext>
            </p:extLst>
          </p:nvPr>
        </p:nvGraphicFramePr>
        <p:xfrm>
          <a:off x="263352" y="188884"/>
          <a:ext cx="11809312" cy="11462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Image 8">
            <a:extLst>
              <a:ext uri="{FF2B5EF4-FFF2-40B4-BE49-F238E27FC236}">
                <a16:creationId xmlns:a16="http://schemas.microsoft.com/office/drawing/2014/main" id="{4BCD80AC-887A-4143-B07C-32BA4A268575}"/>
              </a:ext>
            </a:extLst>
          </p:cNvPr>
          <p:cNvPicPr/>
          <p:nvPr/>
        </p:nvPicPr>
        <p:blipFill rotWithShape="1">
          <a:blip r:embed="rId7">
            <a:extLst>
              <a:ext uri="{28A0092B-C50C-407E-A947-70E740481C1C}">
                <a14:useLocalDpi xmlns:a14="http://schemas.microsoft.com/office/drawing/2010/main" val="0"/>
              </a:ext>
            </a:extLst>
          </a:blip>
          <a:srcRect r="827" b="12804"/>
          <a:stretch/>
        </p:blipFill>
        <p:spPr>
          <a:xfrm>
            <a:off x="2207568" y="4653136"/>
            <a:ext cx="8640960" cy="18545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06177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plus(in)">
                                      <p:cBhvr>
                                        <p:cTn id="7" dur="1000"/>
                                        <p:tgtEl>
                                          <p:spTgt spid="8"/>
                                        </p:tgtEl>
                                      </p:cBhvr>
                                    </p:animEffect>
                                  </p:childTnLst>
                                </p:cTn>
                              </p:par>
                            </p:childTnLst>
                          </p:cTn>
                        </p:par>
                        <p:par>
                          <p:cTn id="8" fill="hold">
                            <p:stCondLst>
                              <p:cond delay="1000"/>
                            </p:stCondLst>
                            <p:childTnLst>
                              <p:par>
                                <p:cTn id="9" presetID="37"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450" decel="100000" fill="hold"/>
                                        <p:tgtEl>
                                          <p:spTgt spid="2"/>
                                        </p:tgtEl>
                                        <p:attrNameLst>
                                          <p:attrName>ppt_y</p:attrName>
                                        </p:attrNameLst>
                                      </p:cBhvr>
                                      <p:tavLst>
                                        <p:tav tm="0">
                                          <p:val>
                                            <p:strVal val="#ppt_y+1"/>
                                          </p:val>
                                        </p:tav>
                                        <p:tav tm="100000">
                                          <p:val>
                                            <p:strVal val="#ppt_y-.03"/>
                                          </p:val>
                                        </p:tav>
                                      </p:tavLst>
                                    </p:anim>
                                    <p:anim calcmode="lin" valueType="num">
                                      <p:cBhvr>
                                        <p:cTn id="14" dur="50" accel="100000" fill="hold">
                                          <p:stCondLst>
                                            <p:cond delay="450"/>
                                          </p:stCondLst>
                                        </p:cTn>
                                        <p:tgtEl>
                                          <p:spTgt spid="2"/>
                                        </p:tgtEl>
                                        <p:attrNameLst>
                                          <p:attrName>ppt_y</p:attrName>
                                        </p:attrNameLst>
                                      </p:cBhvr>
                                      <p:tavLst>
                                        <p:tav tm="0">
                                          <p:val>
                                            <p:strVal val="#ppt_y-.03"/>
                                          </p:val>
                                        </p:tav>
                                        <p:tav tm="100000">
                                          <p:val>
                                            <p:strVal val="#ppt_y"/>
                                          </p:val>
                                        </p:tav>
                                      </p:tavLst>
                                    </p:anim>
                                  </p:childTnLst>
                                </p:cTn>
                              </p:par>
                            </p:childTnLst>
                          </p:cTn>
                        </p:par>
                        <p:par>
                          <p:cTn id="15" fill="hold">
                            <p:stCondLst>
                              <p:cond delay="1500"/>
                            </p:stCondLst>
                            <p:childTnLst>
                              <p:par>
                                <p:cTn id="16" presetID="42" presetClass="entr" presetSubtype="0" fill="hold" grpId="0" nodeType="after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500"/>
                                        <p:tgtEl>
                                          <p:spTgt spid="3">
                                            <p:txEl>
                                              <p:pRg st="0" end="0"/>
                                            </p:txEl>
                                          </p:spTgt>
                                        </p:tgtEl>
                                      </p:cBhvr>
                                    </p:animEffect>
                                    <p:anim calcmode="lin" valueType="num">
                                      <p:cBhvr>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0"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anim calcmode="lin" valueType="num">
                                      <p:cBhvr>
                                        <p:cTn id="2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500"/>
                            </p:stCondLst>
                            <p:childTnLst>
                              <p:par>
                                <p:cTn id="29" presetID="42" presetClass="entr" presetSubtype="0" fill="hold" grpId="0"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anim calcmode="lin" valueType="num">
                                      <p:cBhvr>
                                        <p:cTn id="3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1000"/>
                            </p:stCondLst>
                            <p:childTnLst>
                              <p:par>
                                <p:cTn id="35" presetID="42" presetClass="entr" presetSubtype="0" fill="hold" grpId="0" nodeType="after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anim calcmode="lin" valueType="num">
                                      <p:cBhvr>
                                        <p:cTn id="38"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9" dur="5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40" fill="hold">
                            <p:stCondLst>
                              <p:cond delay="1500"/>
                            </p:stCondLst>
                            <p:childTnLst>
                              <p:par>
                                <p:cTn id="41" presetID="21" presetClass="entr" presetSubtype="4" fill="hold"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wheel(4)">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Graphic spid="8"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9342D329-5066-4C5A-A4EC-F7DEF037E832}"/>
              </a:ext>
            </a:extLst>
          </p:cNvPr>
          <p:cNvSpPr>
            <a:spLocks noGrp="1"/>
          </p:cNvSpPr>
          <p:nvPr>
            <p:ph type="body" idx="1"/>
          </p:nvPr>
        </p:nvSpPr>
        <p:spPr>
          <a:xfrm>
            <a:off x="263352" y="1335115"/>
            <a:ext cx="11196736" cy="5190227"/>
          </a:xfrm>
        </p:spPr>
        <p:txBody>
          <a:bodyPr/>
          <a:lstStyle/>
          <a:p>
            <a:endParaRPr lang="fr-FR" u="sng" dirty="0">
              <a:solidFill>
                <a:schemeClr val="tx1"/>
              </a:solidFill>
              <a:latin typeface="Times New Roman" panose="02020603050405020304" pitchFamily="18" charset="0"/>
              <a:cs typeface="Times New Roman" panose="02020603050405020304" pitchFamily="18" charset="0"/>
            </a:endParaRPr>
          </a:p>
          <a:p>
            <a:r>
              <a:rPr lang="fr-FR" sz="2400" u="sng" dirty="0">
                <a:solidFill>
                  <a:schemeClr val="tx1"/>
                </a:solidFill>
                <a:latin typeface="Times New Roman" panose="02020603050405020304" pitchFamily="18" charset="0"/>
                <a:cs typeface="Times New Roman" panose="02020603050405020304" pitchFamily="18" charset="0"/>
              </a:rPr>
              <a:t>L’utilisations aussi de :</a:t>
            </a:r>
          </a:p>
          <a:p>
            <a:endParaRPr lang="fr-FR"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fr-FR" dirty="0">
                <a:solidFill>
                  <a:schemeClr val="tx1"/>
                </a:solidFill>
                <a:latin typeface="Times New Roman" panose="02020603050405020304" pitchFamily="18" charset="0"/>
                <a:cs typeface="Times New Roman" panose="02020603050405020304" pitchFamily="18" charset="0"/>
                <a:hlinkClick r:id="rId2" tooltip="Chrominance">
                  <a:extLst>
                    <a:ext uri="{A12FA001-AC4F-418D-AE19-62706E023703}">
                      <ahyp:hlinkClr xmlns:ahyp="http://schemas.microsoft.com/office/drawing/2018/hyperlinkcolor" val="tx"/>
                    </a:ext>
                  </a:extLst>
                </a:hlinkClick>
              </a:rPr>
              <a:t> </a:t>
            </a:r>
            <a:r>
              <a:rPr lang="fr-FR" u="sng" dirty="0">
                <a:solidFill>
                  <a:schemeClr val="tx1"/>
                </a:solidFill>
                <a:latin typeface="Times New Roman" panose="02020603050405020304" pitchFamily="18" charset="0"/>
                <a:cs typeface="Times New Roman" panose="02020603050405020304" pitchFamily="18" charset="0"/>
                <a:hlinkClick r:id="rId2" tooltip="Chrominance">
                  <a:extLst>
                    <a:ext uri="{A12FA001-AC4F-418D-AE19-62706E023703}">
                      <ahyp:hlinkClr xmlns:ahyp="http://schemas.microsoft.com/office/drawing/2018/hyperlinkcolor" val="tx"/>
                    </a:ext>
                  </a:extLst>
                </a:hlinkClick>
              </a:rPr>
              <a:t>La chrominance</a:t>
            </a:r>
            <a:r>
              <a:rPr lang="fr-FR" dirty="0">
                <a:solidFill>
                  <a:schemeClr val="tx1"/>
                </a:solidFill>
                <a:latin typeface="Times New Roman" panose="02020603050405020304" pitchFamily="18" charset="0"/>
                <a:cs typeface="Times New Roman" panose="02020603050405020304" pitchFamily="18" charset="0"/>
              </a:rPr>
              <a:t>  Cr de l’espace YCrCb</a:t>
            </a:r>
          </a:p>
          <a:p>
            <a:endParaRPr lang="fr-FR"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fr-FR" dirty="0">
                <a:solidFill>
                  <a:schemeClr val="tx1"/>
                </a:solidFill>
                <a:latin typeface="Times New Roman" panose="02020603050405020304" pitchFamily="18" charset="0"/>
                <a:cs typeface="Times New Roman" panose="02020603050405020304" pitchFamily="18" charset="0"/>
              </a:rPr>
              <a:t>Segmentation de la couleur de peau par le centre de la main</a:t>
            </a:r>
          </a:p>
          <a:p>
            <a:endParaRPr lang="fr-FR" dirty="0">
              <a:solidFill>
                <a:schemeClr val="tx1"/>
              </a:solidFill>
              <a:latin typeface="Times New Roman" panose="02020603050405020304" pitchFamily="18" charset="0"/>
              <a:cs typeface="Times New Roman" panose="02020603050405020304" pitchFamily="18" charset="0"/>
            </a:endParaRPr>
          </a:p>
          <a:p>
            <a:r>
              <a:rPr lang="fr-FR" i="1" u="sng" dirty="0">
                <a:solidFill>
                  <a:schemeClr val="tx1"/>
                </a:solidFill>
                <a:latin typeface="Times New Roman" panose="02020603050405020304" pitchFamily="18" charset="0"/>
                <a:cs typeface="Times New Roman" panose="02020603050405020304" pitchFamily="18" charset="0"/>
              </a:rPr>
              <a:t>Les données en question :</a:t>
            </a:r>
          </a:p>
          <a:p>
            <a:endParaRPr lang="fr-FR" dirty="0">
              <a:solidFill>
                <a:schemeClr val="tx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fr-FR" dirty="0">
                <a:solidFill>
                  <a:schemeClr val="tx1"/>
                </a:solidFill>
                <a:latin typeface="Times New Roman" panose="02020603050405020304" pitchFamily="18" charset="0"/>
                <a:cs typeface="Times New Roman" panose="02020603050405020304" pitchFamily="18" charset="0"/>
              </a:rPr>
              <a:t>Prendre la surface de la main et la couleur de peau</a:t>
            </a:r>
          </a:p>
          <a:p>
            <a:pPr marL="342900" indent="-342900">
              <a:buFont typeface="Arial" panose="020B0604020202020204" pitchFamily="34" charset="0"/>
              <a:buChar char="•"/>
            </a:pPr>
            <a:endParaRPr lang="fr-FR" dirty="0">
              <a:solidFill>
                <a:schemeClr val="tx1"/>
              </a:solidFill>
              <a:latin typeface="Times New Roman" panose="02020603050405020304" pitchFamily="18" charset="0"/>
              <a:cs typeface="Times New Roman" panose="02020603050405020304" pitchFamily="18" charset="0"/>
            </a:endParaRPr>
          </a:p>
          <a:p>
            <a:endParaRPr lang="fr-FR"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fr-FR"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fr-FR" dirty="0">
              <a:solidFill>
                <a:schemeClr val="tx1"/>
              </a:solidFill>
              <a:latin typeface="Times New Roman" panose="02020603050405020304" pitchFamily="18" charset="0"/>
              <a:cs typeface="Times New Roman" panose="02020603050405020304" pitchFamily="18" charset="0"/>
            </a:endParaRPr>
          </a:p>
          <a:p>
            <a:endParaRPr lang="x-none" dirty="0"/>
          </a:p>
        </p:txBody>
      </p:sp>
      <p:pic>
        <p:nvPicPr>
          <p:cNvPr id="4" name="Image 3">
            <a:extLst>
              <a:ext uri="{FF2B5EF4-FFF2-40B4-BE49-F238E27FC236}">
                <a16:creationId xmlns:a16="http://schemas.microsoft.com/office/drawing/2014/main" id="{0BAE1D1B-D277-47C6-8565-2F571E53AA79}"/>
              </a:ext>
            </a:extLst>
          </p:cNvPr>
          <p:cNvPicPr/>
          <p:nvPr/>
        </p:nvPicPr>
        <p:blipFill>
          <a:blip r:embed="rId3">
            <a:extLst>
              <a:ext uri="{28A0092B-C50C-407E-A947-70E740481C1C}">
                <a14:useLocalDpi xmlns:a14="http://schemas.microsoft.com/office/drawing/2010/main" val="0"/>
              </a:ext>
            </a:extLst>
          </a:blip>
          <a:stretch>
            <a:fillRect/>
          </a:stretch>
        </p:blipFill>
        <p:spPr>
          <a:xfrm>
            <a:off x="6384032" y="3284984"/>
            <a:ext cx="4464496" cy="3096344"/>
          </a:xfrm>
          <a:prstGeom prst="rect">
            <a:avLst/>
          </a:prstGeom>
          <a:ln>
            <a:noFill/>
          </a:ln>
          <a:effectLst>
            <a:softEdge rad="112500"/>
          </a:effectLst>
        </p:spPr>
      </p:pic>
      <p:graphicFrame>
        <p:nvGraphicFramePr>
          <p:cNvPr id="9" name="Diagramme 8">
            <a:extLst>
              <a:ext uri="{FF2B5EF4-FFF2-40B4-BE49-F238E27FC236}">
                <a16:creationId xmlns:a16="http://schemas.microsoft.com/office/drawing/2014/main" id="{B8AB2C62-B04B-41BC-824D-7061A56C96CD}"/>
              </a:ext>
            </a:extLst>
          </p:cNvPr>
          <p:cNvGraphicFramePr/>
          <p:nvPr>
            <p:extLst>
              <p:ext uri="{D42A27DB-BD31-4B8C-83A1-F6EECF244321}">
                <p14:modId xmlns:p14="http://schemas.microsoft.com/office/powerpoint/2010/main" val="1701721309"/>
              </p:ext>
            </p:extLst>
          </p:nvPr>
        </p:nvGraphicFramePr>
        <p:xfrm>
          <a:off x="263352" y="188884"/>
          <a:ext cx="11809312" cy="114623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31343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plus(in)">
                                      <p:cBhvr>
                                        <p:cTn id="7" dur="500"/>
                                        <p:tgtEl>
                                          <p:spTgt spid="9"/>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500"/>
                                        <p:tgtEl>
                                          <p:spTgt spid="3">
                                            <p:txEl>
                                              <p:pRg st="1" end="1"/>
                                            </p:txEl>
                                          </p:spTgt>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linds(horizontal)">
                                      <p:cBhvr>
                                        <p:cTn id="15" dur="500"/>
                                        <p:tgtEl>
                                          <p:spTgt spid="3">
                                            <p:txEl>
                                              <p:pRg st="3" end="3"/>
                                            </p:txEl>
                                          </p:spTgt>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blinds(horizontal)">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blinds(horizontal)">
                                      <p:cBhvr>
                                        <p:cTn id="24" dur="500"/>
                                        <p:tgtEl>
                                          <p:spTgt spid="3">
                                            <p:txEl>
                                              <p:pRg st="7" end="7"/>
                                            </p:txEl>
                                          </p:spTgt>
                                        </p:tgtEl>
                                      </p:cBhvr>
                                    </p:animEffect>
                                  </p:childTnLst>
                                </p:cTn>
                              </p:par>
                            </p:childTnLst>
                          </p:cTn>
                        </p:par>
                        <p:par>
                          <p:cTn id="25" fill="hold">
                            <p:stCondLst>
                              <p:cond delay="500"/>
                            </p:stCondLst>
                            <p:childTnLst>
                              <p:par>
                                <p:cTn id="26" presetID="3" presetClass="entr" presetSubtype="10" fill="hold" grpId="0" nodeType="after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blinds(horizontal)">
                                      <p:cBhvr>
                                        <p:cTn id="28" dur="500"/>
                                        <p:tgtEl>
                                          <p:spTgt spid="3">
                                            <p:txEl>
                                              <p:pRg st="9" end="9"/>
                                            </p:txEl>
                                          </p:spTgt>
                                        </p:tgtEl>
                                      </p:cBhvr>
                                    </p:animEffect>
                                  </p:childTnLst>
                                </p:cTn>
                              </p:par>
                            </p:childTnLst>
                          </p:cTn>
                        </p:par>
                        <p:par>
                          <p:cTn id="29" fill="hold">
                            <p:stCondLst>
                              <p:cond delay="1000"/>
                            </p:stCondLst>
                            <p:childTnLst>
                              <p:par>
                                <p:cTn id="30" presetID="21" presetClass="entr" presetSubtype="4"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heel(4)">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Graphic spid="9"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451762CB-AB13-4067-A066-4A21C700790A}"/>
              </a:ext>
            </a:extLst>
          </p:cNvPr>
          <p:cNvSpPr>
            <a:spLocks noGrp="1"/>
          </p:cNvSpPr>
          <p:nvPr>
            <p:ph type="body" idx="1"/>
          </p:nvPr>
        </p:nvSpPr>
        <p:spPr>
          <a:xfrm>
            <a:off x="191344" y="1268760"/>
            <a:ext cx="12000656" cy="5589239"/>
          </a:xfrm>
        </p:spPr>
        <p:txBody>
          <a:bodyPr/>
          <a:lstStyle/>
          <a:p>
            <a:r>
              <a:rPr lang="fr-FR" u="sng" dirty="0">
                <a:solidFill>
                  <a:schemeClr val="tx1"/>
                </a:solidFill>
                <a:latin typeface="Times New Roman" panose="02020603050405020304" pitchFamily="18" charset="0"/>
                <a:cs typeface="Times New Roman" panose="02020603050405020304" pitchFamily="18" charset="0"/>
              </a:rPr>
              <a:t>Obtention du Mask  et réduction des erreurs :</a:t>
            </a:r>
          </a:p>
          <a:p>
            <a:endParaRPr lang="fr-FR"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fr-FR" dirty="0">
                <a:solidFill>
                  <a:schemeClr val="tx1"/>
                </a:solidFill>
                <a:latin typeface="Times New Roman" panose="02020603050405020304" pitchFamily="18" charset="0"/>
                <a:cs typeface="Times New Roman" panose="02020603050405020304" pitchFamily="18" charset="0"/>
              </a:rPr>
              <a:t>Ouverture morphologique ,  Fermeture morphologique,   Flouter l’image par filtrage gaussien , Erosion morphologique</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solidFill>
                  <a:schemeClr val="tx1"/>
                </a:solidFill>
                <a:latin typeface="Times New Roman" panose="02020603050405020304" pitchFamily="18" charset="0"/>
                <a:cs typeface="Times New Roman" panose="02020603050405020304" pitchFamily="18" charset="0"/>
              </a:rPr>
              <a:t>                                                                          </a:t>
            </a:r>
            <a:r>
              <a:rPr lang="fr-FR" sz="2800" u="sng" dirty="0">
                <a:solidFill>
                  <a:schemeClr val="tx1"/>
                </a:solidFill>
                <a:latin typeface="Times New Roman" panose="02020603050405020304" pitchFamily="18" charset="0"/>
                <a:cs typeface="Times New Roman" panose="02020603050405020304" pitchFamily="18" charset="0"/>
              </a:rPr>
              <a:t>Résultat :</a:t>
            </a:r>
            <a:endParaRPr lang="fr-FR" sz="2800" dirty="0"/>
          </a:p>
          <a:p>
            <a:endParaRPr lang="fr-FR" dirty="0"/>
          </a:p>
          <a:p>
            <a:endParaRPr lang="fr-FR" dirty="0"/>
          </a:p>
          <a:p>
            <a:r>
              <a:rPr lang="fr-FR" dirty="0">
                <a:solidFill>
                  <a:schemeClr val="tx1"/>
                </a:solidFill>
                <a:latin typeface="Times New Roman" panose="02020603050405020304" pitchFamily="18" charset="0"/>
                <a:cs typeface="Times New Roman" panose="02020603050405020304" pitchFamily="18" charset="0"/>
              </a:rPr>
              <a:t>                                  </a:t>
            </a:r>
            <a:endParaRPr lang="fr-FR" u="sng" dirty="0">
              <a:solidFill>
                <a:schemeClr val="tx1"/>
              </a:solidFill>
              <a:latin typeface="Times New Roman" panose="02020603050405020304" pitchFamily="18" charset="0"/>
              <a:cs typeface="Times New Roman" panose="02020603050405020304" pitchFamily="18" charset="0"/>
            </a:endParaRPr>
          </a:p>
        </p:txBody>
      </p:sp>
      <p:pic>
        <p:nvPicPr>
          <p:cNvPr id="4" name="Image 3">
            <a:extLst>
              <a:ext uri="{FF2B5EF4-FFF2-40B4-BE49-F238E27FC236}">
                <a16:creationId xmlns:a16="http://schemas.microsoft.com/office/drawing/2014/main" id="{9AAE63F4-319B-48CB-ACE6-840778A1FF40}"/>
              </a:ext>
            </a:extLst>
          </p:cNvPr>
          <p:cNvPicPr/>
          <p:nvPr/>
        </p:nvPicPr>
        <p:blipFill rotWithShape="1">
          <a:blip r:embed="rId2">
            <a:extLst>
              <a:ext uri="{28A0092B-C50C-407E-A947-70E740481C1C}">
                <a14:useLocalDpi xmlns:a14="http://schemas.microsoft.com/office/drawing/2010/main" val="0"/>
              </a:ext>
            </a:extLst>
          </a:blip>
          <a:srcRect l="3599" t="10781" r="1664" b="10155"/>
          <a:stretch/>
        </p:blipFill>
        <p:spPr>
          <a:xfrm>
            <a:off x="1775520" y="2492896"/>
            <a:ext cx="7776864" cy="1584176"/>
          </a:xfrm>
          <a:prstGeom prst="rect">
            <a:avLst/>
          </a:prstGeom>
          <a:ln>
            <a:noFill/>
          </a:ln>
          <a:effectLst>
            <a:outerShdw blurRad="292100" dist="139700" dir="2700000" algn="tl" rotWithShape="0">
              <a:srgbClr val="333333">
                <a:alpha val="65000"/>
              </a:srgbClr>
            </a:outerShdw>
          </a:effectLst>
        </p:spPr>
      </p:pic>
      <p:pic>
        <p:nvPicPr>
          <p:cNvPr id="5" name="Image 4">
            <a:extLst>
              <a:ext uri="{FF2B5EF4-FFF2-40B4-BE49-F238E27FC236}">
                <a16:creationId xmlns:a16="http://schemas.microsoft.com/office/drawing/2014/main" id="{BE0B9ACB-EC96-4EDC-8158-785CB73D47D3}"/>
              </a:ext>
            </a:extLst>
          </p:cNvPr>
          <p:cNvPicPr/>
          <p:nvPr/>
        </p:nvPicPr>
        <p:blipFill rotWithShape="1">
          <a:blip r:embed="rId3">
            <a:extLst>
              <a:ext uri="{28A0092B-C50C-407E-A947-70E740481C1C}">
                <a14:useLocalDpi xmlns:a14="http://schemas.microsoft.com/office/drawing/2010/main" val="0"/>
              </a:ext>
            </a:extLst>
          </a:blip>
          <a:srcRect l="-1" t="14550" r="2190" b="608"/>
          <a:stretch/>
        </p:blipFill>
        <p:spPr bwMode="auto">
          <a:xfrm>
            <a:off x="4583832" y="4941168"/>
            <a:ext cx="2160240" cy="1728192"/>
          </a:xfrm>
          <a:prstGeom prst="rect">
            <a:avLst/>
          </a:prstGeom>
          <a:ln>
            <a:noFill/>
          </a:ln>
          <a:effectLst>
            <a:softEdge rad="112500"/>
          </a:effectLst>
          <a:extLst>
            <a:ext uri="{53640926-AAD7-44D8-BBD7-CCE9431645EC}">
              <a14:shadowObscured xmlns:a14="http://schemas.microsoft.com/office/drawing/2010/main"/>
            </a:ext>
          </a:extLst>
        </p:spPr>
      </p:pic>
      <p:graphicFrame>
        <p:nvGraphicFramePr>
          <p:cNvPr id="9" name="Diagramme 8">
            <a:extLst>
              <a:ext uri="{FF2B5EF4-FFF2-40B4-BE49-F238E27FC236}">
                <a16:creationId xmlns:a16="http://schemas.microsoft.com/office/drawing/2014/main" id="{B5A51454-D131-4EEE-8502-BAFD6398BD77}"/>
              </a:ext>
            </a:extLst>
          </p:cNvPr>
          <p:cNvGraphicFramePr/>
          <p:nvPr>
            <p:extLst>
              <p:ext uri="{D42A27DB-BD31-4B8C-83A1-F6EECF244321}">
                <p14:modId xmlns:p14="http://schemas.microsoft.com/office/powerpoint/2010/main" val="3273841259"/>
              </p:ext>
            </p:extLst>
          </p:nvPr>
        </p:nvGraphicFramePr>
        <p:xfrm>
          <a:off x="263352" y="188884"/>
          <a:ext cx="11809312" cy="114623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51177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plus(in)">
                                      <p:cBhvr>
                                        <p:cTn id="7" dur="500"/>
                                        <p:tgtEl>
                                          <p:spTgt spid="9"/>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blinds(horizontal)">
                                      <p:cBhvr>
                                        <p:cTn id="11" dur="500"/>
                                        <p:tgtEl>
                                          <p:spTgt spid="3">
                                            <p:txEl>
                                              <p:pRg st="0" end="0"/>
                                            </p:txEl>
                                          </p:spTgt>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par>
                          <p:cTn id="16" fill="hold">
                            <p:stCondLst>
                              <p:cond delay="1500"/>
                            </p:stCondLst>
                            <p:childTnLst>
                              <p:par>
                                <p:cTn id="17" presetID="21" presetClass="entr" presetSubtype="4"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heel(4)">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11" end="11"/>
                                            </p:txEl>
                                          </p:spTgt>
                                        </p:tgtEl>
                                        <p:attrNameLst>
                                          <p:attrName>style.visibility</p:attrName>
                                        </p:attrNameLst>
                                      </p:cBhvr>
                                      <p:to>
                                        <p:strVal val="visible"/>
                                      </p:to>
                                    </p:set>
                                    <p:animEffect transition="in" filter="blinds(horizontal)">
                                      <p:cBhvr>
                                        <p:cTn id="24" dur="500"/>
                                        <p:tgtEl>
                                          <p:spTgt spid="3">
                                            <p:txEl>
                                              <p:pRg st="11" end="11"/>
                                            </p:txEl>
                                          </p:spTgt>
                                        </p:tgtEl>
                                      </p:cBhvr>
                                    </p:animEffect>
                                  </p:childTnLst>
                                </p:cTn>
                              </p:par>
                            </p:childTnLst>
                          </p:cTn>
                        </p:par>
                        <p:par>
                          <p:cTn id="25" fill="hold">
                            <p:stCondLst>
                              <p:cond delay="500"/>
                            </p:stCondLst>
                            <p:childTnLst>
                              <p:par>
                                <p:cTn id="26" presetID="21" presetClass="entr" presetSubtype="4"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heel(4)">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Graphic spid="9" grpId="0">
        <p:bldAsOne/>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8CEC961B-96FD-4834-9887-4C90B4FC3F6B}"/>
              </a:ext>
            </a:extLst>
          </p:cNvPr>
          <p:cNvSpPr>
            <a:spLocks noGrp="1"/>
          </p:cNvSpPr>
          <p:nvPr>
            <p:ph type="body" idx="1"/>
          </p:nvPr>
        </p:nvSpPr>
        <p:spPr>
          <a:xfrm>
            <a:off x="119336" y="1268760"/>
            <a:ext cx="12072664" cy="5256584"/>
          </a:xfrm>
        </p:spPr>
        <p:txBody>
          <a:bodyPr/>
          <a:lstStyle/>
          <a:p>
            <a:r>
              <a:rPr lang="fr-FR" dirty="0">
                <a:solidFill>
                  <a:schemeClr val="tx1"/>
                </a:solidFill>
                <a:latin typeface="Times New Roman" pitchFamily="18" charset="0"/>
                <a:cs typeface="Times New Roman" pitchFamily="18" charset="0"/>
              </a:rPr>
              <a:t>Phase 2 : Reconnaissance et suivi de la main.</a:t>
            </a:r>
          </a:p>
          <a:p>
            <a:pPr marL="342900" indent="-342900">
              <a:buFont typeface="Courier New" pitchFamily="49" charset="0"/>
              <a:buChar char="o"/>
            </a:pPr>
            <a:r>
              <a:rPr lang="fr-FR" dirty="0">
                <a:solidFill>
                  <a:schemeClr val="tx1"/>
                </a:solidFill>
                <a:latin typeface="Times New Roman" pitchFamily="18" charset="0"/>
                <a:cs typeface="Times New Roman" pitchFamily="18" charset="0"/>
              </a:rPr>
              <a:t>Cacher le visage :</a:t>
            </a:r>
          </a:p>
          <a:p>
            <a:pPr marL="342900" indent="-342900">
              <a:buFont typeface="Courier New" pitchFamily="49" charset="0"/>
              <a:buChar char="o"/>
            </a:pPr>
            <a:r>
              <a:rPr lang="fr-FR" dirty="0">
                <a:solidFill>
                  <a:schemeClr val="tx1"/>
                </a:solidFill>
                <a:latin typeface="Times New Roman" pitchFamily="18" charset="0"/>
                <a:cs typeface="Times New Roman" pitchFamily="18" charset="0"/>
              </a:rPr>
              <a:t> modèle  </a:t>
            </a:r>
            <a:r>
              <a:rPr lang="fr-FR" dirty="0" err="1">
                <a:solidFill>
                  <a:schemeClr val="tx1"/>
                </a:solidFill>
                <a:latin typeface="Times New Roman" pitchFamily="18" charset="0"/>
                <a:cs typeface="Times New Roman" pitchFamily="18" charset="0"/>
              </a:rPr>
              <a:t>pré-défini</a:t>
            </a:r>
            <a:r>
              <a:rPr lang="fr-FR" dirty="0">
                <a:solidFill>
                  <a:schemeClr val="tx1"/>
                </a:solidFill>
                <a:latin typeface="Times New Roman" pitchFamily="18" charset="0"/>
                <a:cs typeface="Times New Roman" pitchFamily="18" charset="0"/>
              </a:rPr>
              <a:t> :(les descripteurs de </a:t>
            </a:r>
            <a:r>
              <a:rPr lang="fr-FR" dirty="0" err="1">
                <a:solidFill>
                  <a:schemeClr val="tx1"/>
                </a:solidFill>
                <a:latin typeface="Times New Roman" pitchFamily="18" charset="0"/>
                <a:cs typeface="Times New Roman" pitchFamily="18" charset="0"/>
              </a:rPr>
              <a:t>Haar</a:t>
            </a:r>
            <a:r>
              <a:rPr lang="fr-FR" dirty="0">
                <a:solidFill>
                  <a:schemeClr val="tx1"/>
                </a:solidFill>
                <a:latin typeface="Times New Roman" pitchFamily="18" charset="0"/>
                <a:cs typeface="Times New Roman" pitchFamily="18" charset="0"/>
              </a:rPr>
              <a:t> en cascade )</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pPr marL="342900" indent="-342900">
              <a:buFont typeface="Arial" panose="020B0604020202020204" pitchFamily="34" charset="0"/>
              <a:buChar char="•"/>
            </a:pPr>
            <a:r>
              <a:rPr lang="fr-FR" dirty="0">
                <a:latin typeface="Times New Roman" panose="02020603050405020304" pitchFamily="18" charset="0"/>
                <a:cs typeface="Times New Roman" panose="02020603050405020304" pitchFamily="18" charset="0"/>
              </a:rPr>
              <a:t> </a:t>
            </a:r>
            <a:r>
              <a:rPr lang="fr-FR" dirty="0">
                <a:solidFill>
                  <a:schemeClr val="tx1"/>
                </a:solidFill>
                <a:latin typeface="Times New Roman" panose="02020603050405020304" pitchFamily="18" charset="0"/>
                <a:cs typeface="Times New Roman" panose="02020603050405020304" pitchFamily="18" charset="0"/>
              </a:rPr>
              <a:t>Application de la boite englobante :</a:t>
            </a:r>
          </a:p>
          <a:p>
            <a:pPr marL="342900" indent="-342900">
              <a:buFont typeface="Courier New" panose="02070309020205020404" pitchFamily="49" charset="0"/>
              <a:buChar char="o"/>
            </a:pPr>
            <a:r>
              <a:rPr lang="fr-FR" dirty="0">
                <a:solidFill>
                  <a:schemeClr val="tx1"/>
                </a:solidFill>
                <a:latin typeface="Times New Roman" panose="02020603050405020304" pitchFamily="18" charset="0"/>
                <a:cs typeface="Times New Roman" panose="02020603050405020304" pitchFamily="18" charset="0"/>
              </a:rPr>
              <a:t>Codes de chaines</a:t>
            </a:r>
          </a:p>
          <a:p>
            <a:pPr marL="342900" indent="-342900">
              <a:buFont typeface="Courier New" panose="02070309020205020404" pitchFamily="49" charset="0"/>
              <a:buChar char="o"/>
            </a:pPr>
            <a:r>
              <a:rPr lang="fr-FR" dirty="0">
                <a:solidFill>
                  <a:schemeClr val="tx1"/>
                </a:solidFill>
                <a:latin typeface="Times New Roman" panose="02020603050405020304" pitchFamily="18" charset="0"/>
                <a:cs typeface="Times New Roman" panose="02020603050405020304" pitchFamily="18" charset="0"/>
              </a:rPr>
              <a:t>Comparaison de surfaces </a:t>
            </a:r>
          </a:p>
          <a:p>
            <a:endParaRPr lang="x-none" dirty="0">
              <a:latin typeface="Times New Roman" panose="02020603050405020304" pitchFamily="18" charset="0"/>
              <a:cs typeface="Times New Roman" panose="02020603050405020304" pitchFamily="18" charset="0"/>
            </a:endParaRPr>
          </a:p>
        </p:txBody>
      </p:sp>
      <p:pic>
        <p:nvPicPr>
          <p:cNvPr id="4" name="Image 3">
            <a:extLst>
              <a:ext uri="{FF2B5EF4-FFF2-40B4-BE49-F238E27FC236}">
                <a16:creationId xmlns:a16="http://schemas.microsoft.com/office/drawing/2014/main" id="{F91A78F0-B0BD-4382-AC24-B0342E145BF7}"/>
              </a:ext>
            </a:extLst>
          </p:cNvPr>
          <p:cNvPicPr/>
          <p:nvPr/>
        </p:nvPicPr>
        <p:blipFill rotWithShape="1">
          <a:blip r:embed="rId2">
            <a:extLst>
              <a:ext uri="{28A0092B-C50C-407E-A947-70E740481C1C}">
                <a14:useLocalDpi xmlns:a14="http://schemas.microsoft.com/office/drawing/2010/main" val="0"/>
              </a:ext>
            </a:extLst>
          </a:blip>
          <a:srcRect l="1911" t="3754" r="2504" b="17038"/>
          <a:stretch/>
        </p:blipFill>
        <p:spPr>
          <a:xfrm>
            <a:off x="4367808" y="4221088"/>
            <a:ext cx="7200800" cy="16561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Image 5">
            <a:extLst>
              <a:ext uri="{FF2B5EF4-FFF2-40B4-BE49-F238E27FC236}">
                <a16:creationId xmlns:a16="http://schemas.microsoft.com/office/drawing/2014/main" id="{79B622FA-4F3C-4219-82ED-998646948EB1}"/>
              </a:ext>
            </a:extLst>
          </p:cNvPr>
          <p:cNvPicPr/>
          <p:nvPr/>
        </p:nvPicPr>
        <p:blipFill rotWithShape="1">
          <a:blip r:embed="rId3">
            <a:extLst>
              <a:ext uri="{28A0092B-C50C-407E-A947-70E740481C1C}">
                <a14:useLocalDpi xmlns:a14="http://schemas.microsoft.com/office/drawing/2010/main" val="0"/>
              </a:ext>
            </a:extLst>
          </a:blip>
          <a:srcRect l="4464" t="14396" r="4464" b="9840"/>
          <a:stretch/>
        </p:blipFill>
        <p:spPr>
          <a:xfrm>
            <a:off x="4079776" y="2312876"/>
            <a:ext cx="7344816" cy="1584176"/>
          </a:xfrm>
          <a:prstGeom prst="rect">
            <a:avLst/>
          </a:prstGeom>
          <a:ln>
            <a:noFill/>
          </a:ln>
          <a:effectLst>
            <a:outerShdw blurRad="292100" dist="139700" dir="2700000" algn="tl" rotWithShape="0">
              <a:srgbClr val="333333">
                <a:alpha val="65000"/>
              </a:srgbClr>
            </a:outerShdw>
          </a:effectLst>
        </p:spPr>
      </p:pic>
      <p:graphicFrame>
        <p:nvGraphicFramePr>
          <p:cNvPr id="7" name="Diagramme 6">
            <a:extLst>
              <a:ext uri="{FF2B5EF4-FFF2-40B4-BE49-F238E27FC236}">
                <a16:creationId xmlns:a16="http://schemas.microsoft.com/office/drawing/2014/main" id="{EAA8D67F-48F6-4960-8365-F024133F7012}"/>
              </a:ext>
            </a:extLst>
          </p:cNvPr>
          <p:cNvGraphicFramePr/>
          <p:nvPr>
            <p:extLst>
              <p:ext uri="{D42A27DB-BD31-4B8C-83A1-F6EECF244321}">
                <p14:modId xmlns:p14="http://schemas.microsoft.com/office/powerpoint/2010/main" val="1295807600"/>
              </p:ext>
            </p:extLst>
          </p:nvPr>
        </p:nvGraphicFramePr>
        <p:xfrm>
          <a:off x="263352" y="188884"/>
          <a:ext cx="11809312" cy="114623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45262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plus(in)">
                                      <p:cBhvr>
                                        <p:cTn id="7" dur="500"/>
                                        <p:tgtEl>
                                          <p:spTgt spid="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blinds(horizontal)">
                                      <p:cBhvr>
                                        <p:cTn id="11" dur="500"/>
                                        <p:tgtEl>
                                          <p:spTgt spid="3">
                                            <p:txEl>
                                              <p:pRg st="0" end="0"/>
                                            </p:txEl>
                                          </p:spTgt>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blinds(horizontal)">
                                      <p:cBhvr>
                                        <p:cTn id="19" dur="500"/>
                                        <p:tgtEl>
                                          <p:spTgt spid="3">
                                            <p:txEl>
                                              <p:pRg st="2" end="2"/>
                                            </p:txEl>
                                          </p:spTgt>
                                        </p:tgtEl>
                                      </p:cBhvr>
                                    </p:animEffect>
                                  </p:childTnLst>
                                </p:cTn>
                              </p:par>
                            </p:childTnLst>
                          </p:cTn>
                        </p:par>
                        <p:par>
                          <p:cTn id="20" fill="hold">
                            <p:stCondLst>
                              <p:cond delay="2000"/>
                            </p:stCondLst>
                            <p:childTnLst>
                              <p:par>
                                <p:cTn id="21" presetID="21" presetClass="entr" presetSubtype="4"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heel(4)">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
                                            <p:txEl>
                                              <p:pRg st="12" end="12"/>
                                            </p:txEl>
                                          </p:spTgt>
                                        </p:tgtEl>
                                        <p:attrNameLst>
                                          <p:attrName>style.visibility</p:attrName>
                                        </p:attrNameLst>
                                      </p:cBhvr>
                                      <p:to>
                                        <p:strVal val="visible"/>
                                      </p:to>
                                    </p:set>
                                    <p:animEffect transition="in" filter="blinds(horizontal)">
                                      <p:cBhvr>
                                        <p:cTn id="28" dur="500"/>
                                        <p:tgtEl>
                                          <p:spTgt spid="3">
                                            <p:txEl>
                                              <p:pRg st="12" end="12"/>
                                            </p:txEl>
                                          </p:spTgt>
                                        </p:tgtEl>
                                      </p:cBhvr>
                                    </p:animEffect>
                                  </p:childTnLst>
                                </p:cTn>
                              </p:par>
                            </p:childTnLst>
                          </p:cTn>
                        </p:par>
                        <p:par>
                          <p:cTn id="29" fill="hold">
                            <p:stCondLst>
                              <p:cond delay="500"/>
                            </p:stCondLst>
                            <p:childTnLst>
                              <p:par>
                                <p:cTn id="30" presetID="3" presetClass="entr" presetSubtype="10" fill="hold" grpId="0" nodeType="afterEffect">
                                  <p:stCondLst>
                                    <p:cond delay="0"/>
                                  </p:stCondLst>
                                  <p:childTnLst>
                                    <p:set>
                                      <p:cBhvr>
                                        <p:cTn id="31" dur="1" fill="hold">
                                          <p:stCondLst>
                                            <p:cond delay="0"/>
                                          </p:stCondLst>
                                        </p:cTn>
                                        <p:tgtEl>
                                          <p:spTgt spid="3">
                                            <p:txEl>
                                              <p:pRg st="13" end="13"/>
                                            </p:txEl>
                                          </p:spTgt>
                                        </p:tgtEl>
                                        <p:attrNameLst>
                                          <p:attrName>style.visibility</p:attrName>
                                        </p:attrNameLst>
                                      </p:cBhvr>
                                      <p:to>
                                        <p:strVal val="visible"/>
                                      </p:to>
                                    </p:set>
                                    <p:animEffect transition="in" filter="blinds(horizontal)">
                                      <p:cBhvr>
                                        <p:cTn id="32" dur="500"/>
                                        <p:tgtEl>
                                          <p:spTgt spid="3">
                                            <p:txEl>
                                              <p:pRg st="13" end="13"/>
                                            </p:txEl>
                                          </p:spTgt>
                                        </p:tgtEl>
                                      </p:cBhvr>
                                    </p:animEffect>
                                  </p:childTnLst>
                                </p:cTn>
                              </p:par>
                            </p:childTnLst>
                          </p:cTn>
                        </p:par>
                        <p:par>
                          <p:cTn id="33" fill="hold">
                            <p:stCondLst>
                              <p:cond delay="1000"/>
                            </p:stCondLst>
                            <p:childTnLst>
                              <p:par>
                                <p:cTn id="34" presetID="3" presetClass="entr" presetSubtype="10" fill="hold" grpId="0" nodeType="afterEffect">
                                  <p:stCondLst>
                                    <p:cond delay="0"/>
                                  </p:stCondLst>
                                  <p:childTnLst>
                                    <p:set>
                                      <p:cBhvr>
                                        <p:cTn id="35" dur="1" fill="hold">
                                          <p:stCondLst>
                                            <p:cond delay="0"/>
                                          </p:stCondLst>
                                        </p:cTn>
                                        <p:tgtEl>
                                          <p:spTgt spid="3">
                                            <p:txEl>
                                              <p:pRg st="14" end="14"/>
                                            </p:txEl>
                                          </p:spTgt>
                                        </p:tgtEl>
                                        <p:attrNameLst>
                                          <p:attrName>style.visibility</p:attrName>
                                        </p:attrNameLst>
                                      </p:cBhvr>
                                      <p:to>
                                        <p:strVal val="visible"/>
                                      </p:to>
                                    </p:set>
                                    <p:animEffect transition="in" filter="blinds(horizontal)">
                                      <p:cBhvr>
                                        <p:cTn id="36" dur="500"/>
                                        <p:tgtEl>
                                          <p:spTgt spid="3">
                                            <p:txEl>
                                              <p:pRg st="14" end="14"/>
                                            </p:txEl>
                                          </p:spTgt>
                                        </p:tgtEl>
                                      </p:cBhvr>
                                    </p:animEffect>
                                  </p:childTnLst>
                                </p:cTn>
                              </p:par>
                            </p:childTnLst>
                          </p:cTn>
                        </p:par>
                        <p:par>
                          <p:cTn id="37" fill="hold">
                            <p:stCondLst>
                              <p:cond delay="1500"/>
                            </p:stCondLst>
                            <p:childTnLst>
                              <p:par>
                                <p:cTn id="38" presetID="21" presetClass="entr" presetSubtype="4" fill="hold" nodeType="after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heel(4)">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Graphic spid="7" grpId="0">
        <p:bldAsOne/>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119336" y="1335116"/>
            <a:ext cx="11809312" cy="5308594"/>
          </a:xfrm>
        </p:spPr>
        <p:txBody>
          <a:bodyPr rtlCol="0">
            <a:normAutofit/>
          </a:bodyPr>
          <a:lstStyle/>
          <a:p>
            <a:r>
              <a:rPr lang="fr-FR" sz="2800" b="1" u="sng" dirty="0">
                <a:solidFill>
                  <a:schemeClr val="accent1">
                    <a:lumMod val="75000"/>
                  </a:schemeClr>
                </a:solidFill>
                <a:latin typeface="Times New Roman" pitchFamily="18" charset="0"/>
                <a:cs typeface="Times New Roman" pitchFamily="18" charset="0"/>
              </a:rPr>
              <a:t>Étape 2 :</a:t>
            </a:r>
          </a:p>
          <a:p>
            <a:endParaRPr lang="fr-FR" sz="2800" b="1" u="sng" dirty="0">
              <a:solidFill>
                <a:schemeClr val="accent1">
                  <a:lumMod val="75000"/>
                </a:schemeClr>
              </a:solidFill>
              <a:latin typeface="Times New Roman" pitchFamily="18" charset="0"/>
              <a:cs typeface="Times New Roman" pitchFamily="18" charset="0"/>
            </a:endParaRPr>
          </a:p>
          <a:p>
            <a:r>
              <a:rPr lang="fr-FR" sz="2400" dirty="0">
                <a:solidFill>
                  <a:schemeClr val="tx1"/>
                </a:solidFill>
                <a:latin typeface="Times New Roman" panose="02020603050405020304" pitchFamily="18" charset="0"/>
                <a:cs typeface="Times New Roman" panose="02020603050405020304" pitchFamily="18" charset="0"/>
              </a:rPr>
              <a:t> </a:t>
            </a:r>
            <a:r>
              <a:rPr lang="fr-FR" sz="2400" u="sng" dirty="0">
                <a:solidFill>
                  <a:schemeClr val="tx1"/>
                </a:solidFill>
                <a:latin typeface="Times New Roman" panose="02020603050405020304" pitchFamily="18" charset="0"/>
                <a:cs typeface="Times New Roman" panose="02020603050405020304" pitchFamily="18" charset="0"/>
              </a:rPr>
              <a:t>Construction de la base de données :</a:t>
            </a:r>
          </a:p>
          <a:p>
            <a:endParaRPr lang="fr-FR" u="sng"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fr-FR" dirty="0">
                <a:solidFill>
                  <a:schemeClr val="tx1"/>
                </a:solidFill>
                <a:latin typeface="Times New Roman" panose="02020603050405020304" pitchFamily="18" charset="0"/>
                <a:cs typeface="Times New Roman" panose="02020603050405020304" pitchFamily="18" charset="0"/>
              </a:rPr>
              <a:t> Alphabets de 10 gestes</a:t>
            </a:r>
          </a:p>
          <a:p>
            <a:endParaRPr lang="fr-FR"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fr-FR" dirty="0">
                <a:solidFill>
                  <a:schemeClr val="tx1"/>
                </a:solidFill>
                <a:latin typeface="Times New Roman" panose="02020603050405020304" pitchFamily="18" charset="0"/>
                <a:cs typeface="Times New Roman" panose="02020603050405020304" pitchFamily="18" charset="0"/>
              </a:rPr>
              <a:t>Augmentation des images prises (échantillons)</a:t>
            </a:r>
            <a:endParaRPr lang="fr-FR" b="1" u="sng" dirty="0">
              <a:solidFill>
                <a:schemeClr val="tx1"/>
              </a:solidFill>
              <a:latin typeface="Times New Roman" pitchFamily="18" charset="0"/>
              <a:cs typeface="Times New Roman" pitchFamily="18" charset="0"/>
            </a:endParaRPr>
          </a:p>
          <a:p>
            <a:r>
              <a:rPr lang="fr-FR" u="sng" dirty="0">
                <a:solidFill>
                  <a:schemeClr val="tx1"/>
                </a:solidFill>
                <a:latin typeface="Times New Roman" panose="02020603050405020304" pitchFamily="18" charset="0"/>
                <a:cs typeface="Times New Roman" panose="02020603050405020304" pitchFamily="18" charset="0"/>
              </a:rPr>
              <a:t>    </a:t>
            </a:r>
          </a:p>
          <a:p>
            <a:endParaRPr lang="fr-FR" u="sng" dirty="0">
              <a:solidFill>
                <a:schemeClr val="tx1"/>
              </a:solidFill>
              <a:latin typeface="Times New Roman" panose="02020603050405020304" pitchFamily="18" charset="0"/>
              <a:cs typeface="Times New Roman" panose="02020603050405020304" pitchFamily="18" charset="0"/>
            </a:endParaRPr>
          </a:p>
          <a:p>
            <a:endParaRPr lang="fr-FR" sz="2800" u="sng" dirty="0">
              <a:solidFill>
                <a:schemeClr val="tx1"/>
              </a:solidFill>
              <a:latin typeface="Times New Roman" panose="02020603050405020304" pitchFamily="18" charset="0"/>
              <a:cs typeface="Times New Roman" panose="02020603050405020304" pitchFamily="18" charset="0"/>
            </a:endParaRPr>
          </a:p>
          <a:p>
            <a:endParaRPr lang="fr-FR" sz="2800" dirty="0">
              <a:latin typeface="Times New Roman" panose="02020603050405020304" pitchFamily="18" charset="0"/>
              <a:cs typeface="Times New Roman" panose="02020603050405020304" pitchFamily="18" charset="0"/>
            </a:endParaRPr>
          </a:p>
        </p:txBody>
      </p:sp>
      <p:graphicFrame>
        <p:nvGraphicFramePr>
          <p:cNvPr id="6" name="Diagramme 5">
            <a:extLst>
              <a:ext uri="{FF2B5EF4-FFF2-40B4-BE49-F238E27FC236}">
                <a16:creationId xmlns:a16="http://schemas.microsoft.com/office/drawing/2014/main" id="{09050A3C-F733-44CA-A91C-C68E2125C9AA}"/>
              </a:ext>
            </a:extLst>
          </p:cNvPr>
          <p:cNvGraphicFramePr/>
          <p:nvPr>
            <p:extLst>
              <p:ext uri="{D42A27DB-BD31-4B8C-83A1-F6EECF244321}">
                <p14:modId xmlns:p14="http://schemas.microsoft.com/office/powerpoint/2010/main" val="3215881443"/>
              </p:ext>
            </p:extLst>
          </p:nvPr>
        </p:nvGraphicFramePr>
        <p:xfrm>
          <a:off x="263352" y="188884"/>
          <a:ext cx="11809312" cy="11462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Image 6">
            <a:extLst>
              <a:ext uri="{FF2B5EF4-FFF2-40B4-BE49-F238E27FC236}">
                <a16:creationId xmlns:a16="http://schemas.microsoft.com/office/drawing/2014/main" id="{FCA1F1C8-2ACE-4102-9454-55F6CC39713E}"/>
              </a:ext>
            </a:extLst>
          </p:cNvPr>
          <p:cNvPicPr/>
          <p:nvPr/>
        </p:nvPicPr>
        <p:blipFill rotWithShape="1">
          <a:blip r:embed="rId7">
            <a:extLst>
              <a:ext uri="{28A0092B-C50C-407E-A947-70E740481C1C}">
                <a14:useLocalDpi xmlns:a14="http://schemas.microsoft.com/office/drawing/2010/main" val="0"/>
              </a:ext>
            </a:extLst>
          </a:blip>
          <a:srcRect l="1149" r="1786" b="2703"/>
          <a:stretch/>
        </p:blipFill>
        <p:spPr>
          <a:xfrm>
            <a:off x="4952992" y="3714752"/>
            <a:ext cx="6080780" cy="25922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43675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plus(in)">
                                      <p:cBhvr>
                                        <p:cTn id="7" dur="500"/>
                                        <p:tgtEl>
                                          <p:spTgt spid="6"/>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blinds(horizontal)">
                                      <p:cBhvr>
                                        <p:cTn id="11" dur="500"/>
                                        <p:tgtEl>
                                          <p:spTgt spid="3">
                                            <p:txEl>
                                              <p:pRg st="0" end="0"/>
                                            </p:txEl>
                                          </p:spTgt>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blinds(horizontal)">
                                      <p:cBhvr>
                                        <p:cTn id="23" dur="500"/>
                                        <p:tgtEl>
                                          <p:spTgt spid="3">
                                            <p:txEl>
                                              <p:pRg st="6" end="6"/>
                                            </p:txEl>
                                          </p:spTgt>
                                        </p:tgtEl>
                                      </p:cBhvr>
                                    </p:animEffect>
                                  </p:childTnLst>
                                </p:cTn>
                              </p:par>
                            </p:childTnLst>
                          </p:cTn>
                        </p:par>
                        <p:par>
                          <p:cTn id="24" fill="hold">
                            <p:stCondLst>
                              <p:cond delay="2500"/>
                            </p:stCondLst>
                            <p:childTnLst>
                              <p:par>
                                <p:cTn id="25" presetID="21" presetClass="entr" presetSubtype="4"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heel(4)">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Graphic spid="6" grpId="0">
        <p:bldAsOne/>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6CC78EE7-8F23-493E-B112-CA856AAE9D40}"/>
              </a:ext>
            </a:extLst>
          </p:cNvPr>
          <p:cNvSpPr>
            <a:spLocks noGrp="1"/>
          </p:cNvSpPr>
          <p:nvPr>
            <p:ph type="body" idx="1"/>
          </p:nvPr>
        </p:nvSpPr>
        <p:spPr>
          <a:xfrm>
            <a:off x="263352" y="1556792"/>
            <a:ext cx="11593288" cy="5040559"/>
          </a:xfrm>
        </p:spPr>
        <p:txBody>
          <a:bodyPr/>
          <a:lstStyle/>
          <a:p>
            <a:endParaRPr lang="fr-FR" u="sng" dirty="0">
              <a:solidFill>
                <a:schemeClr val="tx1"/>
              </a:solidFill>
              <a:latin typeface="Times New Roman" panose="02020603050405020304" pitchFamily="18" charset="0"/>
              <a:cs typeface="Times New Roman" panose="02020603050405020304" pitchFamily="18" charset="0"/>
            </a:endParaRPr>
          </a:p>
          <a:p>
            <a:r>
              <a:rPr lang="fr-FR" sz="2400" u="sng" dirty="0">
                <a:solidFill>
                  <a:schemeClr val="tx1"/>
                </a:solidFill>
                <a:latin typeface="Times New Roman" panose="02020603050405020304" pitchFamily="18" charset="0"/>
                <a:cs typeface="Times New Roman" panose="02020603050405020304" pitchFamily="18" charset="0"/>
              </a:rPr>
              <a:t>Apprentissage automatique</a:t>
            </a:r>
          </a:p>
          <a:p>
            <a:endParaRPr lang="fr-FR" i="1" u="sng" dirty="0">
              <a:solidFill>
                <a:schemeClr val="tx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fr-FR" i="1" dirty="0">
                <a:solidFill>
                  <a:schemeClr val="tx1"/>
                </a:solidFill>
                <a:latin typeface="Times New Roman" panose="02020603050405020304" pitchFamily="18" charset="0"/>
                <a:cs typeface="Times New Roman" panose="02020603050405020304" pitchFamily="18" charset="0"/>
              </a:rPr>
              <a:t>Préparation de la BD par :</a:t>
            </a:r>
          </a:p>
          <a:p>
            <a:endParaRPr lang="fr-FR" i="1"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fr-FR" dirty="0">
                <a:solidFill>
                  <a:schemeClr val="tx1"/>
                </a:solidFill>
                <a:latin typeface="Times New Roman" panose="02020603050405020304" pitchFamily="18" charset="0"/>
                <a:cs typeface="Times New Roman" panose="02020603050405020304" pitchFamily="18" charset="0"/>
              </a:rPr>
              <a:t>Redimensionnement et seuillage des images de la BD;</a:t>
            </a:r>
          </a:p>
          <a:p>
            <a:endParaRPr lang="fr-FR" dirty="0">
              <a:solidFill>
                <a:schemeClr val="tx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fr-FR" i="1" dirty="0">
                <a:solidFill>
                  <a:schemeClr val="tx1"/>
                </a:solidFill>
                <a:latin typeface="Times New Roman" panose="02020603050405020304" pitchFamily="18" charset="0"/>
                <a:cs typeface="Times New Roman" panose="02020603050405020304" pitchFamily="18" charset="0"/>
              </a:rPr>
              <a:t>Le choix des caractéristiques s’est porté sur :</a:t>
            </a:r>
            <a:endParaRPr lang="fr-FR" dirty="0">
              <a:solidFill>
                <a:schemeClr val="tx1"/>
              </a:solidFill>
              <a:latin typeface="Times New Roman" panose="02020603050405020304" pitchFamily="18" charset="0"/>
              <a:cs typeface="Times New Roman" panose="02020603050405020304" pitchFamily="18" charset="0"/>
            </a:endParaRPr>
          </a:p>
          <a:p>
            <a:endParaRPr lang="fr-FR" u="sng"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fr-FR" dirty="0">
                <a:solidFill>
                  <a:schemeClr val="tx1"/>
                </a:solidFill>
                <a:latin typeface="Times New Roman" panose="02020603050405020304" pitchFamily="18" charset="0"/>
                <a:cs typeface="Times New Roman" panose="02020603050405020304" pitchFamily="18" charset="0"/>
              </a:rPr>
              <a:t> 6 moments de Hue;</a:t>
            </a:r>
          </a:p>
          <a:p>
            <a:endParaRPr lang="fr-FR"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fr-FR" dirty="0">
                <a:solidFill>
                  <a:schemeClr val="tx1"/>
                </a:solidFill>
                <a:latin typeface="Times New Roman" panose="02020603050405020304" pitchFamily="18" charset="0"/>
                <a:cs typeface="Times New Roman" panose="02020603050405020304" pitchFamily="18" charset="0"/>
              </a:rPr>
              <a:t>Les descripteurs de Fourrier d’ordre 35   (coefficients);</a:t>
            </a:r>
            <a:endParaRPr lang="fr-FR" u="sng" dirty="0">
              <a:solidFill>
                <a:schemeClr val="tx1"/>
              </a:solidFill>
              <a:latin typeface="Times New Roman" panose="02020603050405020304" pitchFamily="18" charset="0"/>
              <a:cs typeface="Times New Roman" panose="02020603050405020304" pitchFamily="18" charset="0"/>
            </a:endParaRPr>
          </a:p>
          <a:p>
            <a:r>
              <a:rPr lang="fr-FR" u="sng" dirty="0">
                <a:solidFill>
                  <a:schemeClr val="tx1"/>
                </a:solidFill>
                <a:latin typeface="Times New Roman" panose="02020603050405020304" pitchFamily="18" charset="0"/>
                <a:cs typeface="Times New Roman" panose="02020603050405020304" pitchFamily="18" charset="0"/>
              </a:rPr>
              <a:t>  </a:t>
            </a:r>
          </a:p>
          <a:p>
            <a:pPr marL="342900" indent="-342900">
              <a:buFont typeface="Wingdings" panose="05000000000000000000" pitchFamily="2" charset="2"/>
              <a:buChar char="q"/>
            </a:pPr>
            <a:r>
              <a:rPr lang="fr-FR" i="1" dirty="0">
                <a:solidFill>
                  <a:schemeClr val="tx1"/>
                </a:solidFill>
                <a:latin typeface="Times New Roman" panose="02020603050405020304" pitchFamily="18" charset="0"/>
                <a:cs typeface="Times New Roman" panose="02020603050405020304" pitchFamily="18" charset="0"/>
              </a:rPr>
              <a:t>Préparation des images de test et paramétrage des </a:t>
            </a:r>
            <a:r>
              <a:rPr lang="fr-FR" i="1" dirty="0" err="1">
                <a:solidFill>
                  <a:schemeClr val="tx1"/>
                </a:solidFill>
                <a:latin typeface="Times New Roman" panose="02020603050405020304" pitchFamily="18" charset="0"/>
                <a:cs typeface="Times New Roman" panose="02020603050405020304" pitchFamily="18" charset="0"/>
              </a:rPr>
              <a:t>classifieurs</a:t>
            </a:r>
            <a:r>
              <a:rPr lang="fr-FR" i="1" dirty="0">
                <a:solidFill>
                  <a:schemeClr val="tx1"/>
                </a:solidFill>
                <a:latin typeface="Times New Roman" panose="02020603050405020304" pitchFamily="18" charset="0"/>
                <a:cs typeface="Times New Roman" panose="02020603050405020304" pitchFamily="18" charset="0"/>
              </a:rPr>
              <a:t>.</a:t>
            </a:r>
            <a:endParaRPr lang="x-none" i="1" dirty="0">
              <a:solidFill>
                <a:schemeClr val="tx1"/>
              </a:solidFill>
              <a:latin typeface="Times New Roman" panose="02020603050405020304" pitchFamily="18" charset="0"/>
              <a:cs typeface="Times New Roman" panose="02020603050405020304" pitchFamily="18" charset="0"/>
            </a:endParaRPr>
          </a:p>
        </p:txBody>
      </p:sp>
      <p:graphicFrame>
        <p:nvGraphicFramePr>
          <p:cNvPr id="4" name="Diagramme 3">
            <a:extLst>
              <a:ext uri="{FF2B5EF4-FFF2-40B4-BE49-F238E27FC236}">
                <a16:creationId xmlns:a16="http://schemas.microsoft.com/office/drawing/2014/main" id="{DCEB61F7-29CC-4327-92DD-6A4C7104CEE9}"/>
              </a:ext>
            </a:extLst>
          </p:cNvPr>
          <p:cNvGraphicFramePr/>
          <p:nvPr>
            <p:extLst>
              <p:ext uri="{D42A27DB-BD31-4B8C-83A1-F6EECF244321}">
                <p14:modId xmlns:p14="http://schemas.microsoft.com/office/powerpoint/2010/main" val="2987802611"/>
              </p:ext>
            </p:extLst>
          </p:nvPr>
        </p:nvGraphicFramePr>
        <p:xfrm>
          <a:off x="263352" y="188884"/>
          <a:ext cx="11809312" cy="11462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70736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plus(in)">
                                      <p:cBhvr>
                                        <p:cTn id="7" dur="500"/>
                                        <p:tgtEl>
                                          <p:spTgt spid="4"/>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500"/>
                                        <p:tgtEl>
                                          <p:spTgt spid="3">
                                            <p:txEl>
                                              <p:pRg st="1" end="1"/>
                                            </p:txEl>
                                          </p:spTgt>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linds(horizontal)">
                                      <p:cBhvr>
                                        <p:cTn id="15" dur="500"/>
                                        <p:tgtEl>
                                          <p:spTgt spid="3">
                                            <p:txEl>
                                              <p:pRg st="3" end="3"/>
                                            </p:txEl>
                                          </p:spTgt>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blinds(horizontal)">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blinds(horizontal)">
                                      <p:cBhvr>
                                        <p:cTn id="24" dur="500"/>
                                        <p:tgtEl>
                                          <p:spTgt spid="3">
                                            <p:txEl>
                                              <p:pRg st="7" end="7"/>
                                            </p:txEl>
                                          </p:spTgt>
                                        </p:tgtEl>
                                      </p:cBhvr>
                                    </p:animEffect>
                                  </p:childTnLst>
                                </p:cTn>
                              </p:par>
                            </p:childTnLst>
                          </p:cTn>
                        </p:par>
                        <p:par>
                          <p:cTn id="25" fill="hold">
                            <p:stCondLst>
                              <p:cond delay="500"/>
                            </p:stCondLst>
                            <p:childTnLst>
                              <p:par>
                                <p:cTn id="26" presetID="3" presetClass="entr" presetSubtype="10" fill="hold" grpId="0" nodeType="after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blinds(horizontal)">
                                      <p:cBhvr>
                                        <p:cTn id="28" dur="500"/>
                                        <p:tgtEl>
                                          <p:spTgt spid="3">
                                            <p:txEl>
                                              <p:pRg st="9" end="9"/>
                                            </p:txEl>
                                          </p:spTgt>
                                        </p:tgtEl>
                                      </p:cBhvr>
                                    </p:animEffect>
                                  </p:childTnLst>
                                </p:cTn>
                              </p:par>
                            </p:childTnLst>
                          </p:cTn>
                        </p:par>
                        <p:par>
                          <p:cTn id="29" fill="hold">
                            <p:stCondLst>
                              <p:cond delay="1000"/>
                            </p:stCondLst>
                            <p:childTnLst>
                              <p:par>
                                <p:cTn id="30" presetID="3" presetClass="entr" presetSubtype="10" fill="hold" grpId="0" nodeType="afterEffect">
                                  <p:stCondLst>
                                    <p:cond delay="0"/>
                                  </p:stCondLst>
                                  <p:childTnLst>
                                    <p:set>
                                      <p:cBhvr>
                                        <p:cTn id="31" dur="1" fill="hold">
                                          <p:stCondLst>
                                            <p:cond delay="0"/>
                                          </p:stCondLst>
                                        </p:cTn>
                                        <p:tgtEl>
                                          <p:spTgt spid="3">
                                            <p:txEl>
                                              <p:pRg st="11" end="11"/>
                                            </p:txEl>
                                          </p:spTgt>
                                        </p:tgtEl>
                                        <p:attrNameLst>
                                          <p:attrName>style.visibility</p:attrName>
                                        </p:attrNameLst>
                                      </p:cBhvr>
                                      <p:to>
                                        <p:strVal val="visible"/>
                                      </p:to>
                                    </p:set>
                                    <p:animEffect transition="in" filter="blinds(horizontal)">
                                      <p:cBhvr>
                                        <p:cTn id="32" dur="500"/>
                                        <p:tgtEl>
                                          <p:spTgt spid="3">
                                            <p:txEl>
                                              <p:pRg st="11" end="1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animEffect transition="in" filter="blinds(horizontal)">
                                      <p:cBhvr>
                                        <p:cTn id="37"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Graphic spid="4" grpId="0">
        <p:bldAsOne/>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119336" y="1268760"/>
            <a:ext cx="11953328" cy="5400356"/>
          </a:xfrm>
        </p:spPr>
        <p:txBody>
          <a:bodyPr>
            <a:noAutofit/>
          </a:bodyPr>
          <a:lstStyle/>
          <a:p>
            <a:r>
              <a:rPr lang="en-US" u="sng" dirty="0" err="1">
                <a:solidFill>
                  <a:schemeClr val="tx1"/>
                </a:solidFill>
                <a:latin typeface="Times New Roman" panose="02020603050405020304" pitchFamily="18" charset="0"/>
                <a:cs typeface="Times New Roman" panose="02020603050405020304" pitchFamily="18" charset="0"/>
              </a:rPr>
              <a:t>Diviser</a:t>
            </a:r>
            <a:r>
              <a:rPr lang="en-US" u="sng" dirty="0">
                <a:solidFill>
                  <a:schemeClr val="tx1"/>
                </a:solidFill>
                <a:latin typeface="Times New Roman" panose="02020603050405020304" pitchFamily="18" charset="0"/>
                <a:cs typeface="Times New Roman" panose="02020603050405020304" pitchFamily="18" charset="0"/>
              </a:rPr>
              <a:t> les </a:t>
            </a:r>
            <a:r>
              <a:rPr lang="en-US" u="sng" dirty="0" err="1">
                <a:solidFill>
                  <a:schemeClr val="tx1"/>
                </a:solidFill>
                <a:latin typeface="Times New Roman" panose="02020603050405020304" pitchFamily="18" charset="0"/>
                <a:cs typeface="Times New Roman" panose="02020603050405020304" pitchFamily="18" charset="0"/>
              </a:rPr>
              <a:t>données</a:t>
            </a:r>
            <a:r>
              <a:rPr lang="en-US" u="sng" dirty="0">
                <a:solidFill>
                  <a:schemeClr val="tx1"/>
                </a:solidFill>
                <a:latin typeface="Times New Roman" panose="02020603050405020304" pitchFamily="18" charset="0"/>
                <a:cs typeface="Times New Roman" panose="02020603050405020304" pitchFamily="18" charset="0"/>
              </a:rPr>
              <a:t> en :</a:t>
            </a:r>
          </a:p>
          <a:p>
            <a:pPr marL="285750" indent="-285750">
              <a:buFont typeface="Arial" panose="020B0604020202020204" pitchFamily="34" charset="0"/>
              <a:buChar char="•"/>
            </a:pPr>
            <a:r>
              <a:rPr lang="fr-FR" dirty="0">
                <a:solidFill>
                  <a:schemeClr val="tx1"/>
                </a:solidFill>
                <a:latin typeface="Times New Roman" panose="02020603050405020304" pitchFamily="18" charset="0"/>
                <a:cs typeface="Times New Roman" panose="02020603050405020304" pitchFamily="18" charset="0"/>
              </a:rPr>
              <a:t>70 % =&gt; entrainement </a:t>
            </a:r>
          </a:p>
          <a:p>
            <a:pPr marL="285750" indent="-285750">
              <a:buFont typeface="Arial" panose="020B0604020202020204" pitchFamily="34" charset="0"/>
              <a:buChar char="•"/>
            </a:pPr>
            <a:r>
              <a:rPr lang="fr-FR" dirty="0">
                <a:solidFill>
                  <a:schemeClr val="tx1"/>
                </a:solidFill>
                <a:latin typeface="Times New Roman" panose="02020603050405020304" pitchFamily="18" charset="0"/>
                <a:cs typeface="Times New Roman" panose="02020603050405020304" pitchFamily="18" charset="0"/>
              </a:rPr>
              <a:t> 30 % =&gt; validation</a:t>
            </a:r>
          </a:p>
          <a:p>
            <a:r>
              <a:rPr lang="fr-FR" u="sng" dirty="0">
                <a:solidFill>
                  <a:schemeClr val="tx1"/>
                </a:solidFill>
                <a:latin typeface="Times New Roman" panose="02020603050405020304" pitchFamily="18" charset="0"/>
                <a:cs typeface="Times New Roman" panose="02020603050405020304" pitchFamily="18" charset="0"/>
              </a:rPr>
              <a:t>Choix du classifieur :</a:t>
            </a:r>
          </a:p>
          <a:p>
            <a:r>
              <a:rPr lang="fr-FR" dirty="0">
                <a:latin typeface="Times New Roman" pitchFamily="18" charset="0"/>
                <a:cs typeface="Times New Roman" pitchFamily="18" charset="0"/>
              </a:rPr>
              <a:t>        Forêt d’arbre décisionnel :  96,79%</a:t>
            </a:r>
            <a:r>
              <a:rPr lang="fr-FR" dirty="0"/>
              <a:t>                </a:t>
            </a:r>
            <a:r>
              <a:rPr lang="fr-FR" dirty="0">
                <a:latin typeface="Times New Roman" pitchFamily="18" charset="0"/>
                <a:cs typeface="Times New Roman" pitchFamily="18" charset="0"/>
              </a:rPr>
              <a:t>Réseaux de neurones </a:t>
            </a:r>
            <a:r>
              <a:rPr lang="fr-FR" dirty="0" err="1">
                <a:latin typeface="Times New Roman" pitchFamily="18" charset="0"/>
                <a:cs typeface="Times New Roman" pitchFamily="18" charset="0"/>
              </a:rPr>
              <a:t>convolutifs</a:t>
            </a:r>
            <a:r>
              <a:rPr lang="fr-FR" dirty="0">
                <a:latin typeface="Times New Roman" pitchFamily="18" charset="0"/>
                <a:cs typeface="Times New Roman" pitchFamily="18" charset="0"/>
              </a:rPr>
              <a:t> :  88,36 %</a:t>
            </a:r>
            <a:r>
              <a:rPr lang="fr-FR" dirty="0"/>
              <a:t> </a:t>
            </a:r>
            <a:endParaRPr lang="fr-FR" dirty="0">
              <a:latin typeface="Times New Roman" pitchFamily="18" charset="0"/>
              <a:cs typeface="Times New Roman" pitchFamily="18" charset="0"/>
            </a:endParaRPr>
          </a:p>
        </p:txBody>
      </p:sp>
      <p:sp>
        <p:nvSpPr>
          <p:cNvPr id="7" name="Espace réservé du texte 2"/>
          <p:cNvSpPr txBox="1">
            <a:spLocks/>
          </p:cNvSpPr>
          <p:nvPr/>
        </p:nvSpPr>
        <p:spPr>
          <a:xfrm>
            <a:off x="6629427" y="6219989"/>
            <a:ext cx="5143536" cy="480686"/>
          </a:xfrm>
          <a:prstGeom prst="rect">
            <a:avLst/>
          </a:prstGeom>
        </p:spPr>
        <p:txBody>
          <a:bodyPr vert="horz" lIns="91440" tIns="45720" rIns="91440" bIns="45720" rtlCol="0">
            <a:noAutofit/>
          </a:bodyPr>
          <a:lstStyle/>
          <a:p>
            <a:pPr algn="ctr">
              <a:lnSpc>
                <a:spcPct val="90000"/>
              </a:lnSpc>
              <a:buClr>
                <a:schemeClr val="accent1"/>
              </a:buClr>
              <a:defRPr/>
            </a:pPr>
            <a:endParaRPr lang="fr-FR" sz="2800" dirty="0">
              <a:solidFill>
                <a:schemeClr val="accent1"/>
              </a:solidFill>
              <a:latin typeface="Times New Roman" pitchFamily="18" charset="0"/>
              <a:cs typeface="Times New Roman" pitchFamily="18" charset="0"/>
            </a:endParaRPr>
          </a:p>
        </p:txBody>
      </p:sp>
      <p:graphicFrame>
        <p:nvGraphicFramePr>
          <p:cNvPr id="8" name="Diagramme 7">
            <a:extLst>
              <a:ext uri="{FF2B5EF4-FFF2-40B4-BE49-F238E27FC236}">
                <a16:creationId xmlns:a16="http://schemas.microsoft.com/office/drawing/2014/main" id="{60FE075B-B72E-4DFD-B730-E4DA2925C9AA}"/>
              </a:ext>
            </a:extLst>
          </p:cNvPr>
          <p:cNvGraphicFramePr/>
          <p:nvPr>
            <p:extLst>
              <p:ext uri="{D42A27DB-BD31-4B8C-83A1-F6EECF244321}">
                <p14:modId xmlns:p14="http://schemas.microsoft.com/office/powerpoint/2010/main" val="3583483365"/>
              </p:ext>
            </p:extLst>
          </p:nvPr>
        </p:nvGraphicFramePr>
        <p:xfrm>
          <a:off x="263352" y="188884"/>
          <a:ext cx="11809312" cy="11462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3" name="Espace réservé du contenu 11">
            <a:extLst>
              <a:ext uri="{FF2B5EF4-FFF2-40B4-BE49-F238E27FC236}">
                <a16:creationId xmlns:a16="http://schemas.microsoft.com/office/drawing/2014/main" id="{103C8EF1-E0F4-4710-9760-255D3CA18D6F}"/>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546136" y="2924944"/>
            <a:ext cx="5000660" cy="342902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4" name="Espace réservé du contenu 6">
            <a:extLst>
              <a:ext uri="{FF2B5EF4-FFF2-40B4-BE49-F238E27FC236}">
                <a16:creationId xmlns:a16="http://schemas.microsoft.com/office/drawing/2014/main" id="{7FEF1381-6FF5-4DC9-8123-AD19A83C1620}"/>
              </a:ext>
            </a:extLst>
          </p:cNvPr>
          <p:cNvPicPr>
            <a:picLocks/>
          </p:cNvPicPr>
          <p:nvPr/>
        </p:nvPicPr>
        <p:blipFill>
          <a:blip r:embed="rId8">
            <a:extLst>
              <a:ext uri="{28A0092B-C50C-407E-A947-70E740481C1C}">
                <a14:useLocalDpi xmlns:a14="http://schemas.microsoft.com/office/drawing/2010/main" val="0"/>
              </a:ext>
            </a:extLst>
          </a:blip>
          <a:stretch>
            <a:fillRect/>
          </a:stretch>
        </p:blipFill>
        <p:spPr>
          <a:xfrm>
            <a:off x="6629427" y="2924944"/>
            <a:ext cx="5000660" cy="342902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plus(in)">
                                      <p:cBhvr>
                                        <p:cTn id="7" dur="500"/>
                                        <p:tgtEl>
                                          <p:spTgt spid="8"/>
                                        </p:tgtEl>
                                      </p:cBhvr>
                                    </p:animEffect>
                                  </p:childTnLst>
                                </p:cTn>
                              </p:par>
                            </p:childTnLst>
                          </p:cTn>
                        </p:par>
                        <p:par>
                          <p:cTn id="8" fill="hold">
                            <p:stCondLst>
                              <p:cond delay="500"/>
                            </p:stCondLst>
                            <p:childTnLst>
                              <p:par>
                                <p:cTn id="9" presetID="16" presetClass="entr" presetSubtype="26"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barn(inHorizontal)">
                                      <p:cBhvr>
                                        <p:cTn id="11" dur="500"/>
                                        <p:tgtEl>
                                          <p:spTgt spid="3">
                                            <p:txEl>
                                              <p:pRg st="0" end="0"/>
                                            </p:txEl>
                                          </p:spTgt>
                                        </p:tgtEl>
                                      </p:cBhvr>
                                    </p:animEffect>
                                  </p:childTnLst>
                                </p:cTn>
                              </p:par>
                            </p:childTnLst>
                          </p:cTn>
                        </p:par>
                        <p:par>
                          <p:cTn id="12" fill="hold">
                            <p:stCondLst>
                              <p:cond delay="1000"/>
                            </p:stCondLst>
                            <p:childTnLst>
                              <p:par>
                                <p:cTn id="13" presetID="16" presetClass="entr" presetSubtype="26"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arn(inHorizontal)">
                                      <p:cBhvr>
                                        <p:cTn id="15" dur="500"/>
                                        <p:tgtEl>
                                          <p:spTgt spid="3">
                                            <p:txEl>
                                              <p:pRg st="1" end="1"/>
                                            </p:txEl>
                                          </p:spTgt>
                                        </p:tgtEl>
                                      </p:cBhvr>
                                    </p:animEffect>
                                  </p:childTnLst>
                                </p:cTn>
                              </p:par>
                            </p:childTnLst>
                          </p:cTn>
                        </p:par>
                        <p:par>
                          <p:cTn id="16" fill="hold">
                            <p:stCondLst>
                              <p:cond delay="1500"/>
                            </p:stCondLst>
                            <p:childTnLst>
                              <p:par>
                                <p:cTn id="17" presetID="16" presetClass="entr" presetSubtype="26"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barn(inHorizontal)">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6"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barn(inHorizontal)">
                                      <p:cBhvr>
                                        <p:cTn id="24" dur="500"/>
                                        <p:tgtEl>
                                          <p:spTgt spid="3">
                                            <p:txEl>
                                              <p:pRg st="3" end="3"/>
                                            </p:txEl>
                                          </p:spTgt>
                                        </p:tgtEl>
                                      </p:cBhvr>
                                    </p:animEffect>
                                  </p:childTnLst>
                                </p:cTn>
                              </p:par>
                            </p:childTnLst>
                          </p:cTn>
                        </p:par>
                        <p:par>
                          <p:cTn id="25" fill="hold">
                            <p:stCondLst>
                              <p:cond delay="500"/>
                            </p:stCondLst>
                            <p:childTnLst>
                              <p:par>
                                <p:cTn id="26" presetID="16" presetClass="entr" presetSubtype="26" fill="hold" grpId="0" nodeType="after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barn(inHorizontal)">
                                      <p:cBhvr>
                                        <p:cTn id="28" dur="500"/>
                                        <p:tgtEl>
                                          <p:spTgt spid="3">
                                            <p:txEl>
                                              <p:pRg st="4" end="4"/>
                                            </p:txEl>
                                          </p:spTgt>
                                        </p:tgtEl>
                                      </p:cBhvr>
                                    </p:animEffect>
                                  </p:childTnLst>
                                </p:cTn>
                              </p:par>
                            </p:childTnLst>
                          </p:cTn>
                        </p:par>
                        <p:par>
                          <p:cTn id="29" fill="hold">
                            <p:stCondLst>
                              <p:cond delay="1000"/>
                            </p:stCondLst>
                            <p:childTnLst>
                              <p:par>
                                <p:cTn id="30" presetID="16" presetClass="entr" presetSubtype="26" fill="hold" grpId="0" nodeType="afterEffect" nodePh="1">
                                  <p:stCondLst>
                                    <p:cond delay="0"/>
                                  </p:stCondLst>
                                  <p:endCondLst>
                                    <p:cond evt="begin" delay="0">
                                      <p:tn val="30"/>
                                    </p:cond>
                                  </p:endCondLst>
                                  <p:childTnLst>
                                    <p:set>
                                      <p:cBhvr>
                                        <p:cTn id="31" dur="1" fill="hold">
                                          <p:stCondLst>
                                            <p:cond delay="0"/>
                                          </p:stCondLst>
                                        </p:cTn>
                                        <p:tgtEl>
                                          <p:spTgt spid="7"/>
                                        </p:tgtEl>
                                        <p:attrNameLst>
                                          <p:attrName>style.visibility</p:attrName>
                                        </p:attrNameLst>
                                      </p:cBhvr>
                                      <p:to>
                                        <p:strVal val="visible"/>
                                      </p:to>
                                    </p:set>
                                    <p:animEffect transition="in" filter="barn(inHorizontal)">
                                      <p:cBhvr>
                                        <p:cTn id="32" dur="500"/>
                                        <p:tgtEl>
                                          <p:spTgt spid="7"/>
                                        </p:tgtEl>
                                      </p:cBhvr>
                                    </p:animEffect>
                                  </p:childTnLst>
                                </p:cTn>
                              </p:par>
                            </p:childTnLst>
                          </p:cTn>
                        </p:par>
                        <p:par>
                          <p:cTn id="33" fill="hold">
                            <p:stCondLst>
                              <p:cond delay="1500"/>
                            </p:stCondLst>
                            <p:childTnLst>
                              <p:par>
                                <p:cTn id="34" presetID="42" presetClass="entr" presetSubtype="0" fill="hold"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anim calcmode="lin" valueType="num">
                                      <p:cBhvr>
                                        <p:cTn id="37" dur="500" fill="hold"/>
                                        <p:tgtEl>
                                          <p:spTgt spid="13"/>
                                        </p:tgtEl>
                                        <p:attrNameLst>
                                          <p:attrName>ppt_x</p:attrName>
                                        </p:attrNameLst>
                                      </p:cBhvr>
                                      <p:tavLst>
                                        <p:tav tm="0">
                                          <p:val>
                                            <p:strVal val="#ppt_x"/>
                                          </p:val>
                                        </p:tav>
                                        <p:tav tm="100000">
                                          <p:val>
                                            <p:strVal val="#ppt_x"/>
                                          </p:val>
                                        </p:tav>
                                      </p:tavLst>
                                    </p:anim>
                                    <p:anim calcmode="lin" valueType="num">
                                      <p:cBhvr>
                                        <p:cTn id="38" dur="500" fill="hold"/>
                                        <p:tgtEl>
                                          <p:spTgt spid="13"/>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anim calcmode="lin" valueType="num">
                                      <p:cBhvr>
                                        <p:cTn id="42" dur="500" fill="hold"/>
                                        <p:tgtEl>
                                          <p:spTgt spid="14"/>
                                        </p:tgtEl>
                                        <p:attrNameLst>
                                          <p:attrName>ppt_x</p:attrName>
                                        </p:attrNameLst>
                                      </p:cBhvr>
                                      <p:tavLst>
                                        <p:tav tm="0">
                                          <p:val>
                                            <p:strVal val="#ppt_x"/>
                                          </p:val>
                                        </p:tav>
                                        <p:tav tm="100000">
                                          <p:val>
                                            <p:strVal val="#ppt_x"/>
                                          </p:val>
                                        </p:tav>
                                      </p:tavLst>
                                    </p:anim>
                                    <p:anim calcmode="lin" valueType="num">
                                      <p:cBhvr>
                                        <p:cTn id="43"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Graphic spid="8"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55440" y="1510558"/>
            <a:ext cx="9140056" cy="619472"/>
          </a:xfrm>
        </p:spPr>
        <p:txBody>
          <a:bodyPr rtlCol="0"/>
          <a:lstStyle/>
          <a:p>
            <a:pPr rtl="0"/>
            <a:r>
              <a:rPr lang="fr-FR" u="sng" dirty="0">
                <a:latin typeface="Times New Roman" panose="02020603050405020304" pitchFamily="18" charset="0"/>
                <a:cs typeface="Times New Roman" panose="02020603050405020304" pitchFamily="18" charset="0"/>
              </a:rPr>
              <a:t>Introduction :</a:t>
            </a:r>
          </a:p>
        </p:txBody>
      </p:sp>
      <p:graphicFrame>
        <p:nvGraphicFramePr>
          <p:cNvPr id="8" name="Diagramme 7">
            <a:extLst>
              <a:ext uri="{FF2B5EF4-FFF2-40B4-BE49-F238E27FC236}">
                <a16:creationId xmlns:a16="http://schemas.microsoft.com/office/drawing/2014/main" id="{9A1EAE08-6E01-486A-BB7A-D524B20C2E05}"/>
              </a:ext>
            </a:extLst>
          </p:cNvPr>
          <p:cNvGraphicFramePr/>
          <p:nvPr>
            <p:extLst>
              <p:ext uri="{D42A27DB-BD31-4B8C-83A1-F6EECF244321}">
                <p14:modId xmlns:p14="http://schemas.microsoft.com/office/powerpoint/2010/main" val="3625994288"/>
              </p:ext>
            </p:extLst>
          </p:nvPr>
        </p:nvGraphicFramePr>
        <p:xfrm>
          <a:off x="263352" y="188884"/>
          <a:ext cx="11809312" cy="11462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Espace réservé du contenu 4">
            <a:extLst>
              <a:ext uri="{FF2B5EF4-FFF2-40B4-BE49-F238E27FC236}">
                <a16:creationId xmlns:a16="http://schemas.microsoft.com/office/drawing/2014/main" id="{0A4B7740-5A3D-411F-9DAC-EA99383A0853}"/>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695400" y="2248272"/>
            <a:ext cx="6096112" cy="4420844"/>
          </a:xfrm>
          <a:prstGeom prst="rect">
            <a:avLst/>
          </a:prstGeom>
          <a:ln>
            <a:noFill/>
          </a:ln>
          <a:effectLst>
            <a:softEdge rad="112500"/>
          </a:effectLst>
        </p:spPr>
      </p:pic>
      <p:sp>
        <p:nvSpPr>
          <p:cNvPr id="6" name="Rectangle 5">
            <a:extLst>
              <a:ext uri="{FF2B5EF4-FFF2-40B4-BE49-F238E27FC236}">
                <a16:creationId xmlns:a16="http://schemas.microsoft.com/office/drawing/2014/main" id="{48553941-8FAE-4918-9E85-7F18408BC534}"/>
              </a:ext>
            </a:extLst>
          </p:cNvPr>
          <p:cNvSpPr/>
          <p:nvPr/>
        </p:nvSpPr>
        <p:spPr>
          <a:xfrm>
            <a:off x="6888088" y="2924944"/>
            <a:ext cx="4968552" cy="3447098"/>
          </a:xfrm>
          <a:prstGeom prst="rect">
            <a:avLst/>
          </a:prstGeom>
        </p:spPr>
        <p:txBody>
          <a:bodyPr wrap="square">
            <a:spAutoFit/>
          </a:bodyPr>
          <a:lstStyle/>
          <a:p>
            <a:pPr algn="just"/>
            <a:r>
              <a:rPr lang="fr-FR" b="1" dirty="0">
                <a:latin typeface="Times New Roman" panose="02020603050405020304" pitchFamily="18" charset="0"/>
                <a:cs typeface="Times New Roman" panose="02020603050405020304" pitchFamily="18" charset="0"/>
              </a:rPr>
              <a:t>La figure </a:t>
            </a:r>
            <a:r>
              <a:rPr lang="fr-FR" sz="2000" b="1" dirty="0">
                <a:latin typeface="Times New Roman" panose="02020603050405020304" pitchFamily="18" charset="0"/>
                <a:cs typeface="Times New Roman" panose="02020603050405020304" pitchFamily="18" charset="0"/>
              </a:rPr>
              <a:t>montre</a:t>
            </a:r>
            <a:r>
              <a:rPr lang="fr-FR" b="1" dirty="0">
                <a:latin typeface="Times New Roman" panose="02020603050405020304" pitchFamily="18" charset="0"/>
                <a:cs typeface="Times New Roman" panose="02020603050405020304" pitchFamily="18" charset="0"/>
              </a:rPr>
              <a:t> que la vison artificielle avec tout ces multiples applications depuis 2015 n’a cessé d’ évoluer en terme d’utilisation. En analysant le graphique de plus pré,  d’ici 2022 et même au-delà, le secteur de la robotique combiné avec la vision artificielle va prendre une place assez conséquente dans le marché, avec des revenus dépassent les 40 Billions de $ , et c’est pour ça que les commandes à base de vision artificielle par le biais des interfaces gestuelles pour contrôler ces robots vont être de plus en plus abondantes.</a:t>
            </a:r>
            <a:endParaRPr lang="x-none" b="1"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5296B778-7008-40EC-AEFD-24095559EEBD}"/>
              </a:ext>
            </a:extLst>
          </p:cNvPr>
          <p:cNvSpPr/>
          <p:nvPr/>
        </p:nvSpPr>
        <p:spPr>
          <a:xfrm>
            <a:off x="6911704" y="2342821"/>
            <a:ext cx="2232248" cy="369332"/>
          </a:xfrm>
          <a:prstGeom prst="rect">
            <a:avLst/>
          </a:prstGeom>
        </p:spPr>
        <p:txBody>
          <a:bodyPr wrap="square">
            <a:spAutoFit/>
          </a:bodyPr>
          <a:lstStyle/>
          <a:p>
            <a:r>
              <a:rPr lang="fr-FR" b="1" u="sng" dirty="0">
                <a:solidFill>
                  <a:schemeClr val="accen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Commentaire :</a:t>
            </a:r>
            <a:endParaRPr lang="x-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6190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plus(in)">
                                      <p:cBhvr>
                                        <p:cTn id="7" dur="500"/>
                                        <p:tgtEl>
                                          <p:spTgt spid="8"/>
                                        </p:tgtEl>
                                      </p:cBhvr>
                                    </p:animEffect>
                                  </p:childTnLst>
                                </p:cTn>
                              </p:par>
                            </p:childTnLst>
                          </p:cTn>
                        </p:par>
                        <p:par>
                          <p:cTn id="8" fill="hold">
                            <p:stCondLst>
                              <p:cond delay="500"/>
                            </p:stCondLst>
                            <p:childTnLst>
                              <p:par>
                                <p:cTn id="9" presetID="55"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strVal val="#ppt_w*0.70"/>
                                          </p:val>
                                        </p:tav>
                                        <p:tav tm="100000">
                                          <p:val>
                                            <p:strVal val="#ppt_w"/>
                                          </p:val>
                                        </p:tav>
                                      </p:tavLst>
                                    </p:anim>
                                    <p:anim calcmode="lin" valueType="num">
                                      <p:cBhvr>
                                        <p:cTn id="12" dur="500" fill="hold"/>
                                        <p:tgtEl>
                                          <p:spTgt spid="2"/>
                                        </p:tgtEl>
                                        <p:attrNameLst>
                                          <p:attrName>ppt_h</p:attrName>
                                        </p:attrNameLst>
                                      </p:cBhvr>
                                      <p:tavLst>
                                        <p:tav tm="0">
                                          <p:val>
                                            <p:strVal val="#ppt_h"/>
                                          </p:val>
                                        </p:tav>
                                        <p:tav tm="100000">
                                          <p:val>
                                            <p:strVal val="#ppt_h"/>
                                          </p:val>
                                        </p:tav>
                                      </p:tavLst>
                                    </p:anim>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 calcmode="lin" valueType="num">
                                      <p:cBhvr>
                                        <p:cTn id="20" dur="500" fill="hold"/>
                                        <p:tgtEl>
                                          <p:spTgt spid="9"/>
                                        </p:tgtEl>
                                        <p:attrNameLst>
                                          <p:attrName>style.rotation</p:attrName>
                                        </p:attrNameLst>
                                      </p:cBhvr>
                                      <p:tavLst>
                                        <p:tav tm="0">
                                          <p:val>
                                            <p:fltVal val="90"/>
                                          </p:val>
                                        </p:tav>
                                        <p:tav tm="100000">
                                          <p:val>
                                            <p:fltVal val="0"/>
                                          </p:val>
                                        </p:tav>
                                      </p:tavLst>
                                    </p:anim>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55"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strVal val="#ppt_w*0.70"/>
                                          </p:val>
                                        </p:tav>
                                        <p:tav tm="100000">
                                          <p:val>
                                            <p:strVal val="#ppt_w"/>
                                          </p:val>
                                        </p:tav>
                                      </p:tavLst>
                                    </p:anim>
                                    <p:anim calcmode="lin" valueType="num">
                                      <p:cBhvr>
                                        <p:cTn id="27" dur="500" fill="hold"/>
                                        <p:tgtEl>
                                          <p:spTgt spid="10"/>
                                        </p:tgtEl>
                                        <p:attrNameLst>
                                          <p:attrName>ppt_h</p:attrName>
                                        </p:attrNameLst>
                                      </p:cBhvr>
                                      <p:tavLst>
                                        <p:tav tm="0">
                                          <p:val>
                                            <p:strVal val="#ppt_h"/>
                                          </p:val>
                                        </p:tav>
                                        <p:tav tm="100000">
                                          <p:val>
                                            <p:strVal val="#ppt_h"/>
                                          </p:val>
                                        </p:tav>
                                      </p:tavLst>
                                    </p:anim>
                                    <p:animEffect transition="in" filter="fade">
                                      <p:cBhvr>
                                        <p:cTn id="28" dur="500"/>
                                        <p:tgtEl>
                                          <p:spTgt spid="10"/>
                                        </p:tgtEl>
                                      </p:cBhvr>
                                    </p:animEffect>
                                  </p:childTnLst>
                                </p:cTn>
                              </p:par>
                            </p:childTnLst>
                          </p:cTn>
                        </p:par>
                        <p:par>
                          <p:cTn id="29" fill="hold">
                            <p:stCondLst>
                              <p:cond delay="500"/>
                            </p:stCondLst>
                            <p:childTnLst>
                              <p:par>
                                <p:cTn id="30" presetID="12" presetClass="entr" presetSubtype="4"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slide(fromBottom)">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8" grpId="0">
        <p:bldAsOne/>
      </p:bldGraphic>
      <p:bldP spid="6"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CD5B86-9502-43F9-8C16-8F1F0A2F097C}"/>
              </a:ext>
            </a:extLst>
          </p:cNvPr>
          <p:cNvSpPr>
            <a:spLocks noGrp="1"/>
          </p:cNvSpPr>
          <p:nvPr>
            <p:ph type="title"/>
          </p:nvPr>
        </p:nvSpPr>
        <p:spPr>
          <a:xfrm>
            <a:off x="443880" y="1411547"/>
            <a:ext cx="9144000" cy="2743200"/>
          </a:xfrm>
        </p:spPr>
        <p:txBody>
          <a:bodyPr/>
          <a:lstStyle/>
          <a:p>
            <a:br>
              <a:rPr lang="fr-FR" dirty="0">
                <a:latin typeface="Times New Roman" pitchFamily="18" charset="0"/>
                <a:cs typeface="Times New Roman" pitchFamily="18" charset="0"/>
              </a:rPr>
            </a:br>
            <a:endParaRPr lang="x-none" dirty="0"/>
          </a:p>
        </p:txBody>
      </p:sp>
      <p:sp>
        <p:nvSpPr>
          <p:cNvPr id="3" name="Espace réservé du texte 2">
            <a:extLst>
              <a:ext uri="{FF2B5EF4-FFF2-40B4-BE49-F238E27FC236}">
                <a16:creationId xmlns:a16="http://schemas.microsoft.com/office/drawing/2014/main" id="{4F5896BE-FEEF-4B52-940F-A19BFD967C1B}"/>
              </a:ext>
            </a:extLst>
          </p:cNvPr>
          <p:cNvSpPr>
            <a:spLocks noGrp="1"/>
          </p:cNvSpPr>
          <p:nvPr>
            <p:ph type="body" idx="1"/>
          </p:nvPr>
        </p:nvSpPr>
        <p:spPr>
          <a:xfrm>
            <a:off x="335360" y="1411547"/>
            <a:ext cx="11593288" cy="5257812"/>
          </a:xfrm>
        </p:spPr>
        <p:txBody>
          <a:bodyPr/>
          <a:lstStyle/>
          <a:p>
            <a:r>
              <a:rPr lang="fr-FR" sz="2400" u="sng" dirty="0">
                <a:solidFill>
                  <a:schemeClr val="tx1"/>
                </a:solidFill>
                <a:latin typeface="Times New Roman" panose="02020603050405020304" pitchFamily="18" charset="0"/>
                <a:cs typeface="Times New Roman" panose="02020603050405020304" pitchFamily="18" charset="0"/>
              </a:rPr>
              <a:t>Analyse de classification du « Random Forest »  :</a:t>
            </a:r>
          </a:p>
          <a:p>
            <a:r>
              <a:rPr lang="fr-FR" dirty="0">
                <a:latin typeface="Times New Roman" panose="02020603050405020304" pitchFamily="18" charset="0"/>
                <a:cs typeface="Times New Roman" panose="02020603050405020304" pitchFamily="18" charset="0"/>
              </a:rPr>
              <a:t>                                                                         Probabilité de prédiction du RF pour les images de test</a:t>
            </a:r>
          </a:p>
          <a:p>
            <a:endParaRPr lang="fr-FR" dirty="0"/>
          </a:p>
          <a:p>
            <a:pPr marL="342900" indent="-342900">
              <a:buFont typeface="Arial" panose="020B0604020202020204" pitchFamily="34" charset="0"/>
              <a:buChar char="•"/>
            </a:pPr>
            <a:r>
              <a:rPr lang="fr-FR" sz="2400" dirty="0">
                <a:solidFill>
                  <a:schemeClr val="tx1"/>
                </a:solidFill>
                <a:latin typeface="Times New Roman" panose="02020603050405020304" pitchFamily="18" charset="0"/>
                <a:cs typeface="Times New Roman" panose="02020603050405020304" pitchFamily="18" charset="0"/>
              </a:rPr>
              <a:t>une base de données de faible</a:t>
            </a:r>
          </a:p>
          <a:p>
            <a:r>
              <a:rPr lang="fr-FR" sz="2400" dirty="0">
                <a:solidFill>
                  <a:schemeClr val="tx1"/>
                </a:solidFill>
                <a:latin typeface="Times New Roman" panose="02020603050405020304" pitchFamily="18" charset="0"/>
                <a:cs typeface="Times New Roman" panose="02020603050405020304" pitchFamily="18" charset="0"/>
              </a:rPr>
              <a:t>     taille  et non diversifiée;</a:t>
            </a:r>
          </a:p>
          <a:p>
            <a:endParaRPr lang="fr-FR" sz="24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fr-FR" sz="2400" dirty="0">
                <a:solidFill>
                  <a:schemeClr val="tx1"/>
                </a:solidFill>
                <a:latin typeface="Times New Roman" panose="02020603050405020304" pitchFamily="18" charset="0"/>
                <a:cs typeface="Times New Roman" panose="02020603050405020304" pitchFamily="18" charset="0"/>
              </a:rPr>
              <a:t>Le choix des paramètres;</a:t>
            </a:r>
          </a:p>
          <a:p>
            <a:pPr marL="342900" indent="-342900">
              <a:buFont typeface="Arial" panose="020B0604020202020204" pitchFamily="34" charset="0"/>
              <a:buChar char="•"/>
            </a:pPr>
            <a:endParaRPr lang="fr-FR" sz="24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fr-FR" sz="2400" dirty="0">
                <a:solidFill>
                  <a:schemeClr val="tx1"/>
                </a:solidFill>
                <a:latin typeface="Times New Roman" panose="02020603050405020304" pitchFamily="18" charset="0"/>
                <a:cs typeface="Times New Roman" panose="02020603050405020304" pitchFamily="18" charset="0"/>
              </a:rPr>
              <a:t>Problème du sur-apprentissage</a:t>
            </a:r>
          </a:p>
          <a:p>
            <a:pPr marL="342900" indent="-342900"/>
            <a:r>
              <a:rPr lang="fr-FR" sz="2400" dirty="0">
                <a:solidFill>
                  <a:schemeClr val="tx1"/>
                </a:solidFill>
                <a:latin typeface="Times New Roman" panose="02020603050405020304" pitchFamily="18" charset="0"/>
                <a:cs typeface="Times New Roman" panose="02020603050405020304" pitchFamily="18" charset="0"/>
              </a:rPr>
              <a:t> dans les autres </a:t>
            </a:r>
            <a:r>
              <a:rPr lang="fr-FR" sz="2400" dirty="0" err="1">
                <a:solidFill>
                  <a:schemeClr val="tx1"/>
                </a:solidFill>
                <a:latin typeface="Times New Roman" panose="02020603050405020304" pitchFamily="18" charset="0"/>
                <a:cs typeface="Times New Roman" panose="02020603050405020304" pitchFamily="18" charset="0"/>
              </a:rPr>
              <a:t>classifieurs</a:t>
            </a:r>
            <a:endParaRPr lang="fr-FR" sz="2400" dirty="0">
              <a:solidFill>
                <a:schemeClr val="tx1"/>
              </a:solidFill>
              <a:latin typeface="Times New Roman" panose="02020603050405020304" pitchFamily="18" charset="0"/>
              <a:cs typeface="Times New Roman" panose="02020603050405020304" pitchFamily="18" charset="0"/>
            </a:endParaRPr>
          </a:p>
          <a:p>
            <a:r>
              <a:rPr lang="fr-FR" dirty="0">
                <a:latin typeface="Times New Roman" panose="02020603050405020304" pitchFamily="18" charset="0"/>
                <a:cs typeface="Times New Roman" panose="02020603050405020304" pitchFamily="18" charset="0"/>
              </a:rPr>
              <a:t>                                                             </a:t>
            </a:r>
            <a:endParaRPr lang="x-none" dirty="0">
              <a:latin typeface="Times New Roman" panose="02020603050405020304" pitchFamily="18" charset="0"/>
              <a:cs typeface="Times New Roman" panose="02020603050405020304" pitchFamily="18" charset="0"/>
            </a:endParaRPr>
          </a:p>
        </p:txBody>
      </p:sp>
      <p:pic>
        <p:nvPicPr>
          <p:cNvPr id="7" name="Image 6">
            <a:extLst>
              <a:ext uri="{FF2B5EF4-FFF2-40B4-BE49-F238E27FC236}">
                <a16:creationId xmlns:a16="http://schemas.microsoft.com/office/drawing/2014/main" id="{4DBEDD80-D91D-4F55-B051-989C3E102EE7}"/>
              </a:ext>
            </a:extLst>
          </p:cNvPr>
          <p:cNvPicPr/>
          <p:nvPr/>
        </p:nvPicPr>
        <p:blipFill rotWithShape="1">
          <a:blip r:embed="rId2">
            <a:extLst>
              <a:ext uri="{28A0092B-C50C-407E-A947-70E740481C1C}">
                <a14:useLocalDpi xmlns:a14="http://schemas.microsoft.com/office/drawing/2010/main" val="0"/>
              </a:ext>
            </a:extLst>
          </a:blip>
          <a:srcRect r="2325" b="2084"/>
          <a:stretch/>
        </p:blipFill>
        <p:spPr>
          <a:xfrm>
            <a:off x="4595802" y="2285992"/>
            <a:ext cx="7418534" cy="41215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8" name="Diagramme 7">
            <a:extLst>
              <a:ext uri="{FF2B5EF4-FFF2-40B4-BE49-F238E27FC236}">
                <a16:creationId xmlns:a16="http://schemas.microsoft.com/office/drawing/2014/main" id="{63BB93A4-39E6-404E-B614-19522C8C4651}"/>
              </a:ext>
            </a:extLst>
          </p:cNvPr>
          <p:cNvGraphicFramePr/>
          <p:nvPr>
            <p:extLst>
              <p:ext uri="{D42A27DB-BD31-4B8C-83A1-F6EECF244321}">
                <p14:modId xmlns:p14="http://schemas.microsoft.com/office/powerpoint/2010/main" val="3687472178"/>
              </p:ext>
            </p:extLst>
          </p:nvPr>
        </p:nvGraphicFramePr>
        <p:xfrm>
          <a:off x="263352" y="188641"/>
          <a:ext cx="11809312" cy="11462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85709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plus(in)">
                                      <p:cBhvr>
                                        <p:cTn id="7" dur="500"/>
                                        <p:tgtEl>
                                          <p:spTgt spid="8"/>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blinds(horizontal)">
                                      <p:cBhvr>
                                        <p:cTn id="11" dur="500"/>
                                        <p:tgtEl>
                                          <p:spTgt spid="3">
                                            <p:txEl>
                                              <p:pRg st="0" end="0"/>
                                            </p:txEl>
                                          </p:spTgt>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childTnLst>
                          </p:cTn>
                        </p:par>
                        <p:par>
                          <p:cTn id="16" fill="hold">
                            <p:stCondLst>
                              <p:cond delay="1500"/>
                            </p:stCondLst>
                            <p:childTnLst>
                              <p:par>
                                <p:cTn id="17" presetID="21" presetClass="entr" presetSubtype="4"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heel(4)">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blinds(horizontal)">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blinds(horizontal)">
                                      <p:cBhvr>
                                        <p:cTn id="29" dur="500"/>
                                        <p:tgtEl>
                                          <p:spTgt spid="3">
                                            <p:txEl>
                                              <p:pRg st="4" end="4"/>
                                            </p:txEl>
                                          </p:spTgt>
                                        </p:tgtEl>
                                      </p:cBhvr>
                                    </p:animEffect>
                                  </p:childTnLst>
                                </p:cTn>
                              </p:par>
                            </p:childTnLst>
                          </p:cTn>
                        </p:par>
                        <p:par>
                          <p:cTn id="30" fill="hold">
                            <p:stCondLst>
                              <p:cond delay="500"/>
                            </p:stCondLst>
                            <p:childTnLst>
                              <p:par>
                                <p:cTn id="31" presetID="3" presetClass="entr" presetSubtype="10" fill="hold" grpId="0" nodeType="after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blinds(horizontal)">
                                      <p:cBhvr>
                                        <p:cTn id="33" dur="500"/>
                                        <p:tgtEl>
                                          <p:spTgt spid="3">
                                            <p:txEl>
                                              <p:pRg st="6" end="6"/>
                                            </p:txEl>
                                          </p:spTgt>
                                        </p:tgtEl>
                                      </p:cBhvr>
                                    </p:animEffect>
                                  </p:childTnLst>
                                </p:cTn>
                              </p:par>
                            </p:childTnLst>
                          </p:cTn>
                        </p:par>
                        <p:par>
                          <p:cTn id="34" fill="hold">
                            <p:stCondLst>
                              <p:cond delay="1000"/>
                            </p:stCondLst>
                            <p:childTnLst>
                              <p:par>
                                <p:cTn id="35" presetID="3" presetClass="entr" presetSubtype="10" fill="hold" grpId="0" nodeType="after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blinds(horizontal)">
                                      <p:cBhvr>
                                        <p:cTn id="37" dur="500"/>
                                        <p:tgtEl>
                                          <p:spTgt spid="3">
                                            <p:txEl>
                                              <p:pRg st="8" end="8"/>
                                            </p:txEl>
                                          </p:spTgt>
                                        </p:tgtEl>
                                      </p:cBhvr>
                                    </p:animEffect>
                                  </p:childTnLst>
                                </p:cTn>
                              </p:par>
                            </p:childTnLst>
                          </p:cTn>
                        </p:par>
                        <p:par>
                          <p:cTn id="38" fill="hold">
                            <p:stCondLst>
                              <p:cond delay="1500"/>
                            </p:stCondLst>
                            <p:childTnLst>
                              <p:par>
                                <p:cTn id="39" presetID="3" presetClass="entr" presetSubtype="10" fill="hold" grpId="0" nodeType="after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Effect transition="in" filter="blinds(horizontal)">
                                      <p:cBhvr>
                                        <p:cTn id="4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Graphic spid="8" grpId="0">
        <p:bldAsOne/>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B22C11C4-957D-450E-8541-FE2219B7DF55}"/>
              </a:ext>
            </a:extLst>
          </p:cNvPr>
          <p:cNvSpPr>
            <a:spLocks noGrp="1"/>
          </p:cNvSpPr>
          <p:nvPr>
            <p:ph type="body" idx="1"/>
          </p:nvPr>
        </p:nvSpPr>
        <p:spPr>
          <a:xfrm>
            <a:off x="407368" y="908719"/>
            <a:ext cx="11449272" cy="5760639"/>
          </a:xfrm>
        </p:spPr>
        <p:txBody>
          <a:bodyPr/>
          <a:lstStyle/>
          <a:p>
            <a:endParaRPr lang="fr-FR" u="sng" dirty="0">
              <a:solidFill>
                <a:schemeClr val="tx1"/>
              </a:solidFill>
              <a:latin typeface="Times New Roman" panose="02020603050405020304" pitchFamily="18" charset="0"/>
              <a:cs typeface="Times New Roman" panose="02020603050405020304" pitchFamily="18" charset="0"/>
            </a:endParaRPr>
          </a:p>
          <a:p>
            <a:endParaRPr lang="fr-FR" u="sng" dirty="0">
              <a:solidFill>
                <a:schemeClr val="tx1"/>
              </a:solidFill>
              <a:latin typeface="Times New Roman" panose="02020603050405020304" pitchFamily="18" charset="0"/>
              <a:cs typeface="Times New Roman" panose="02020603050405020304" pitchFamily="18" charset="0"/>
            </a:endParaRPr>
          </a:p>
          <a:p>
            <a:endParaRPr lang="fr-FR" u="sng" dirty="0">
              <a:solidFill>
                <a:schemeClr val="tx1"/>
              </a:solidFill>
              <a:latin typeface="Times New Roman" panose="02020603050405020304" pitchFamily="18" charset="0"/>
              <a:cs typeface="Times New Roman" panose="02020603050405020304" pitchFamily="18" charset="0"/>
            </a:endParaRPr>
          </a:p>
          <a:p>
            <a:r>
              <a:rPr lang="fr-FR" sz="2400" b="1" u="sng" dirty="0">
                <a:solidFill>
                  <a:schemeClr val="tx1"/>
                </a:solidFill>
                <a:latin typeface="Times New Roman" panose="02020603050405020304" pitchFamily="18" charset="0"/>
                <a:cs typeface="Times New Roman" panose="02020603050405020304" pitchFamily="18" charset="0"/>
              </a:rPr>
              <a:t>Tests en temps réel :  présentation de quelques gestes: </a:t>
            </a:r>
          </a:p>
          <a:p>
            <a:endParaRPr lang="fr-FR" u="sng" dirty="0">
              <a:solidFill>
                <a:schemeClr val="tx1"/>
              </a:solidFill>
              <a:latin typeface="Times New Roman" panose="02020603050405020304" pitchFamily="18" charset="0"/>
              <a:cs typeface="Times New Roman" panose="02020603050405020304" pitchFamily="18" charset="0"/>
            </a:endParaRPr>
          </a:p>
          <a:p>
            <a:endParaRPr lang="fr-FR" u="sng" dirty="0">
              <a:solidFill>
                <a:schemeClr val="tx1"/>
              </a:solidFill>
              <a:latin typeface="Times New Roman" panose="02020603050405020304" pitchFamily="18" charset="0"/>
              <a:cs typeface="Times New Roman" panose="02020603050405020304" pitchFamily="18" charset="0"/>
            </a:endParaRPr>
          </a:p>
          <a:p>
            <a:endParaRPr lang="fr-FR" u="sng" dirty="0">
              <a:solidFill>
                <a:schemeClr val="tx1"/>
              </a:solidFill>
              <a:latin typeface="Times New Roman" panose="02020603050405020304" pitchFamily="18" charset="0"/>
              <a:cs typeface="Times New Roman" panose="02020603050405020304" pitchFamily="18" charset="0"/>
            </a:endParaRPr>
          </a:p>
          <a:p>
            <a:endParaRPr lang="fr-FR" u="sng" dirty="0">
              <a:solidFill>
                <a:schemeClr val="tx1"/>
              </a:solidFill>
              <a:latin typeface="Times New Roman" panose="02020603050405020304" pitchFamily="18" charset="0"/>
              <a:cs typeface="Times New Roman" panose="02020603050405020304" pitchFamily="18" charset="0"/>
            </a:endParaRPr>
          </a:p>
          <a:p>
            <a:endParaRPr lang="fr-FR" u="sng" dirty="0">
              <a:solidFill>
                <a:schemeClr val="tx1"/>
              </a:solidFill>
              <a:latin typeface="Times New Roman" panose="02020603050405020304" pitchFamily="18" charset="0"/>
              <a:cs typeface="Times New Roman" panose="02020603050405020304" pitchFamily="18" charset="0"/>
            </a:endParaRPr>
          </a:p>
          <a:p>
            <a:endParaRPr lang="fr-FR" u="sng" dirty="0">
              <a:solidFill>
                <a:schemeClr val="tx1"/>
              </a:solidFill>
              <a:latin typeface="Times New Roman" panose="02020603050405020304" pitchFamily="18" charset="0"/>
              <a:cs typeface="Times New Roman" panose="02020603050405020304" pitchFamily="18" charset="0"/>
            </a:endParaRPr>
          </a:p>
          <a:p>
            <a:endParaRPr lang="fr-FR" u="sng" dirty="0">
              <a:solidFill>
                <a:schemeClr val="tx1"/>
              </a:solidFill>
              <a:latin typeface="Times New Roman" panose="02020603050405020304" pitchFamily="18" charset="0"/>
              <a:cs typeface="Times New Roman" panose="02020603050405020304" pitchFamily="18" charset="0"/>
            </a:endParaRPr>
          </a:p>
          <a:p>
            <a:endParaRPr lang="fr-FR" u="sng" dirty="0">
              <a:solidFill>
                <a:schemeClr val="tx1"/>
              </a:solidFill>
              <a:latin typeface="Times New Roman" panose="02020603050405020304" pitchFamily="18" charset="0"/>
              <a:cs typeface="Times New Roman" panose="02020603050405020304" pitchFamily="18" charset="0"/>
            </a:endParaRPr>
          </a:p>
          <a:p>
            <a:endParaRPr lang="fr-FR" u="sng" dirty="0">
              <a:solidFill>
                <a:schemeClr val="tx1"/>
              </a:solidFill>
              <a:latin typeface="Times New Roman" panose="02020603050405020304" pitchFamily="18" charset="0"/>
              <a:cs typeface="Times New Roman" panose="02020603050405020304" pitchFamily="18" charset="0"/>
            </a:endParaRPr>
          </a:p>
          <a:p>
            <a:endParaRPr lang="fr-FR" u="sng" dirty="0">
              <a:solidFill>
                <a:schemeClr val="tx1"/>
              </a:solidFill>
              <a:latin typeface="Times New Roman" panose="02020603050405020304" pitchFamily="18" charset="0"/>
              <a:cs typeface="Times New Roman" panose="02020603050405020304" pitchFamily="18" charset="0"/>
            </a:endParaRPr>
          </a:p>
          <a:p>
            <a:endParaRPr lang="fr-FR" u="sng" dirty="0">
              <a:solidFill>
                <a:schemeClr val="tx1"/>
              </a:solidFill>
              <a:latin typeface="Times New Roman" panose="02020603050405020304" pitchFamily="18" charset="0"/>
              <a:cs typeface="Times New Roman" panose="02020603050405020304" pitchFamily="18" charset="0"/>
            </a:endParaRPr>
          </a:p>
          <a:p>
            <a:r>
              <a:rPr lang="fr-FR" u="sng" dirty="0">
                <a:solidFill>
                  <a:schemeClr val="tx1"/>
                </a:solidFill>
                <a:latin typeface="Times New Roman" panose="02020603050405020304" pitchFamily="18" charset="0"/>
                <a:cs typeface="Times New Roman" panose="02020603050405020304" pitchFamily="18" charset="0"/>
              </a:rPr>
              <a:t>Observation :</a:t>
            </a:r>
          </a:p>
          <a:p>
            <a:pPr marL="342900" indent="-342900">
              <a:buFont typeface="Arial" panose="020B0604020202020204" pitchFamily="34" charset="0"/>
              <a:buChar char="•"/>
            </a:pPr>
            <a:r>
              <a:rPr lang="fr-FR" dirty="0">
                <a:solidFill>
                  <a:schemeClr val="tx1"/>
                </a:solidFill>
                <a:latin typeface="Times New Roman" panose="02020603050405020304" pitchFamily="18" charset="0"/>
                <a:cs typeface="Times New Roman" panose="02020603050405020304" pitchFamily="18" charset="0"/>
              </a:rPr>
              <a:t>L’importance de la localisation de la source de lumière</a:t>
            </a:r>
          </a:p>
        </p:txBody>
      </p:sp>
      <p:graphicFrame>
        <p:nvGraphicFramePr>
          <p:cNvPr id="18" name="Diagramme 17">
            <a:extLst>
              <a:ext uri="{FF2B5EF4-FFF2-40B4-BE49-F238E27FC236}">
                <a16:creationId xmlns:a16="http://schemas.microsoft.com/office/drawing/2014/main" id="{8DACA69B-31E0-4019-828B-90F5C0F3D2CD}"/>
              </a:ext>
            </a:extLst>
          </p:cNvPr>
          <p:cNvGraphicFramePr/>
          <p:nvPr>
            <p:extLst>
              <p:ext uri="{D42A27DB-BD31-4B8C-83A1-F6EECF244321}">
                <p14:modId xmlns:p14="http://schemas.microsoft.com/office/powerpoint/2010/main" val="3926094867"/>
              </p:ext>
            </p:extLst>
          </p:nvPr>
        </p:nvGraphicFramePr>
        <p:xfrm>
          <a:off x="263352" y="188641"/>
          <a:ext cx="11809312" cy="11462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 name="Image 19">
            <a:extLst>
              <a:ext uri="{FF2B5EF4-FFF2-40B4-BE49-F238E27FC236}">
                <a16:creationId xmlns:a16="http://schemas.microsoft.com/office/drawing/2014/main" id="{99A54491-D674-41DA-8B64-07F9A0B377F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090" y="2276872"/>
            <a:ext cx="11171819" cy="2691589"/>
          </a:xfrm>
          <a:prstGeom prst="rect">
            <a:avLst/>
          </a:prstGeom>
        </p:spPr>
      </p:pic>
    </p:spTree>
    <p:extLst>
      <p:ext uri="{BB962C8B-B14F-4D97-AF65-F5344CB8AC3E}">
        <p14:creationId xmlns:p14="http://schemas.microsoft.com/office/powerpoint/2010/main" val="380052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plus(in)">
                                      <p:cBhvr>
                                        <p:cTn id="7" dur="500"/>
                                        <p:tgtEl>
                                          <p:spTgt spid="18"/>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blinds(horizontal)">
                                      <p:cBhvr>
                                        <p:cTn id="11" dur="500"/>
                                        <p:tgtEl>
                                          <p:spTgt spid="3">
                                            <p:txEl>
                                              <p:pRg st="3" end="3"/>
                                            </p:txEl>
                                          </p:spTgt>
                                        </p:tgtEl>
                                      </p:cBhvr>
                                    </p:animEffect>
                                  </p:childTnLst>
                                </p:cTn>
                              </p:par>
                            </p:childTnLst>
                          </p:cTn>
                        </p:par>
                        <p:par>
                          <p:cTn id="12" fill="hold">
                            <p:stCondLst>
                              <p:cond delay="1000"/>
                            </p:stCondLst>
                            <p:childTnLst>
                              <p:par>
                                <p:cTn id="13" presetID="21" presetClass="entr" presetSubtype="4"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heel(4)">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
                                            <p:txEl>
                                              <p:pRg st="15" end="15"/>
                                            </p:txEl>
                                          </p:spTgt>
                                        </p:tgtEl>
                                        <p:attrNameLst>
                                          <p:attrName>style.visibility</p:attrName>
                                        </p:attrNameLst>
                                      </p:cBhvr>
                                      <p:to>
                                        <p:strVal val="visible"/>
                                      </p:to>
                                    </p:set>
                                    <p:animEffect transition="in" filter="blinds(horizontal)">
                                      <p:cBhvr>
                                        <p:cTn id="20" dur="500"/>
                                        <p:tgtEl>
                                          <p:spTgt spid="3">
                                            <p:txEl>
                                              <p:pRg st="15" end="15"/>
                                            </p:txEl>
                                          </p:spTgt>
                                        </p:tgtEl>
                                      </p:cBhvr>
                                    </p:animEffect>
                                  </p:childTnLst>
                                </p:cTn>
                              </p:par>
                            </p:childTnLst>
                          </p:cTn>
                        </p:par>
                        <p:par>
                          <p:cTn id="21" fill="hold">
                            <p:stCondLst>
                              <p:cond delay="500"/>
                            </p:stCondLst>
                            <p:childTnLst>
                              <p:par>
                                <p:cTn id="22" presetID="3" presetClass="entr" presetSubtype="10" fill="hold" grpId="0" nodeType="afterEffect">
                                  <p:stCondLst>
                                    <p:cond delay="0"/>
                                  </p:stCondLst>
                                  <p:childTnLst>
                                    <p:set>
                                      <p:cBhvr>
                                        <p:cTn id="23" dur="1" fill="hold">
                                          <p:stCondLst>
                                            <p:cond delay="0"/>
                                          </p:stCondLst>
                                        </p:cTn>
                                        <p:tgtEl>
                                          <p:spTgt spid="3">
                                            <p:txEl>
                                              <p:pRg st="16" end="16"/>
                                            </p:txEl>
                                          </p:spTgt>
                                        </p:tgtEl>
                                        <p:attrNameLst>
                                          <p:attrName>style.visibility</p:attrName>
                                        </p:attrNameLst>
                                      </p:cBhvr>
                                      <p:to>
                                        <p:strVal val="visible"/>
                                      </p:to>
                                    </p:set>
                                    <p:animEffect transition="in" filter="blinds(horizontal)">
                                      <p:cBhvr>
                                        <p:cTn id="24" dur="500"/>
                                        <p:tgtEl>
                                          <p:spTgt spid="3">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Graphic spid="18" grpId="0">
        <p:bldAsOne/>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9522" y="1214422"/>
            <a:ext cx="9144000" cy="774418"/>
          </a:xfrm>
        </p:spPr>
        <p:txBody>
          <a:bodyPr>
            <a:normAutofit/>
          </a:bodyPr>
          <a:lstStyle/>
          <a:p>
            <a:r>
              <a:rPr lang="fr-FR" sz="3200" b="1" u="sng" dirty="0">
                <a:solidFill>
                  <a:schemeClr val="accent1">
                    <a:lumMod val="75000"/>
                  </a:schemeClr>
                </a:solidFill>
                <a:latin typeface="Times New Roman" pitchFamily="18" charset="0"/>
                <a:cs typeface="Times New Roman" pitchFamily="18" charset="0"/>
              </a:rPr>
              <a:t>Étape 3 :</a:t>
            </a:r>
          </a:p>
        </p:txBody>
      </p:sp>
      <p:sp>
        <p:nvSpPr>
          <p:cNvPr id="3" name="Espace réservé du texte 2"/>
          <p:cNvSpPr>
            <a:spLocks noGrp="1"/>
          </p:cNvSpPr>
          <p:nvPr>
            <p:ph type="body" idx="1"/>
          </p:nvPr>
        </p:nvSpPr>
        <p:spPr>
          <a:xfrm>
            <a:off x="309522" y="2071678"/>
            <a:ext cx="11430080" cy="4500594"/>
          </a:xfrm>
        </p:spPr>
        <p:txBody>
          <a:bodyPr>
            <a:normAutofit fontScale="92500" lnSpcReduction="10000"/>
          </a:bodyPr>
          <a:lstStyle/>
          <a:p>
            <a:r>
              <a:rPr lang="fr-FR" sz="2400" u="sng" dirty="0">
                <a:solidFill>
                  <a:schemeClr val="tx1"/>
                </a:solidFill>
                <a:latin typeface="Times New Roman" panose="02020603050405020304" pitchFamily="18" charset="0"/>
                <a:cs typeface="Times New Roman" panose="02020603050405020304" pitchFamily="18" charset="0"/>
              </a:rPr>
              <a:t>Paramétrage Hardware et Software :</a:t>
            </a:r>
            <a:endParaRPr lang="fr-FR" sz="2400" dirty="0">
              <a:solidFill>
                <a:schemeClr val="tx1"/>
              </a:solidFill>
              <a:latin typeface="Times New Roman" panose="02020603050405020304" pitchFamily="18" charset="0"/>
              <a:cs typeface="Times New Roman" panose="02020603050405020304" pitchFamily="18" charset="0"/>
            </a:endParaRPr>
          </a:p>
          <a:p>
            <a:r>
              <a:rPr lang="fr-FR" dirty="0">
                <a:solidFill>
                  <a:schemeClr val="tx1"/>
                </a:solidFill>
                <a:latin typeface="Times New Roman" panose="02020603050405020304" pitchFamily="18" charset="0"/>
                <a:cs typeface="Times New Roman" panose="02020603050405020304" pitchFamily="18" charset="0"/>
              </a:rPr>
              <a:t>choix du système embarqué :</a:t>
            </a:r>
          </a:p>
          <a:p>
            <a:pPr marL="342900" indent="-342900">
              <a:buFont typeface="Arial" panose="020B0604020202020204" pitchFamily="34" charset="0"/>
              <a:buChar char="•"/>
            </a:pPr>
            <a:r>
              <a:rPr lang="fr-FR" dirty="0">
                <a:solidFill>
                  <a:schemeClr val="tx1"/>
                </a:solidFill>
                <a:latin typeface="Times New Roman" panose="02020603050405020304" pitchFamily="18" charset="0"/>
                <a:cs typeface="Times New Roman" panose="02020603050405020304" pitchFamily="18" charset="0"/>
              </a:rPr>
              <a:t>Raspberry pi  sous Raspberry pi  OS (ou Raspbian base sur Debian Buster )</a:t>
            </a:r>
          </a:p>
          <a:p>
            <a:r>
              <a:rPr lang="fr-FR" dirty="0">
                <a:solidFill>
                  <a:schemeClr val="tx1"/>
                </a:solidFill>
                <a:latin typeface="Times New Roman" panose="02020603050405020304" pitchFamily="18" charset="0"/>
                <a:cs typeface="Times New Roman" panose="02020603050405020304" pitchFamily="18" charset="0"/>
              </a:rPr>
              <a:t>      4 Go Ram , </a:t>
            </a:r>
            <a:r>
              <a:rPr lang="fr-FR" i="1" dirty="0">
                <a:solidFill>
                  <a:schemeClr val="tx1"/>
                </a:solidFill>
                <a:latin typeface="Times New Roman" panose="02020603050405020304" pitchFamily="18" charset="0"/>
                <a:cs typeface="Times New Roman" panose="02020603050405020304" pitchFamily="18" charset="0"/>
              </a:rPr>
              <a:t>CPU BCM2711</a:t>
            </a:r>
            <a:r>
              <a:rPr lang="fr-FR" dirty="0">
                <a:solidFill>
                  <a:schemeClr val="tx1"/>
                </a:solidFill>
                <a:latin typeface="Times New Roman" panose="02020603050405020304" pitchFamily="18" charset="0"/>
                <a:cs typeface="Times New Roman" panose="02020603050405020304" pitchFamily="18" charset="0"/>
              </a:rPr>
              <a:t> ARM Cortex-A72 cadencé à 1,5 GHz qui dispose de quatre cœurs 64 bits</a:t>
            </a:r>
          </a:p>
          <a:p>
            <a:endParaRPr lang="fr-FR" dirty="0">
              <a:solidFill>
                <a:schemeClr val="tx1"/>
              </a:solidFill>
              <a:latin typeface="Times New Roman" panose="02020603050405020304" pitchFamily="18" charset="0"/>
              <a:cs typeface="Times New Roman" panose="02020603050405020304" pitchFamily="18" charset="0"/>
            </a:endParaRPr>
          </a:p>
          <a:p>
            <a:r>
              <a:rPr lang="fr-FR" dirty="0">
                <a:solidFill>
                  <a:schemeClr val="tx1"/>
                </a:solidFill>
                <a:latin typeface="Times New Roman" panose="02020603050405020304" pitchFamily="18" charset="0"/>
                <a:cs typeface="Times New Roman" panose="02020603050405020304" pitchFamily="18" charset="0"/>
              </a:rPr>
              <a:t>Utilisation du pseudo parallélisme dans le Raspberry pi :</a:t>
            </a:r>
          </a:p>
          <a:p>
            <a:pPr marL="342900" indent="-342900">
              <a:buFont typeface="Arial" panose="020B0604020202020204" pitchFamily="34" charset="0"/>
              <a:buChar char="•"/>
            </a:pPr>
            <a:r>
              <a:rPr lang="fr-FR" dirty="0">
                <a:solidFill>
                  <a:schemeClr val="tx1"/>
                </a:solidFill>
                <a:latin typeface="Times New Roman" panose="02020603050405020304" pitchFamily="18" charset="0"/>
                <a:cs typeface="Times New Roman" panose="02020603050405020304" pitchFamily="18" charset="0"/>
              </a:rPr>
              <a:t>Utilisation des Threads</a:t>
            </a:r>
          </a:p>
          <a:p>
            <a:pPr marL="342900" indent="-342900">
              <a:buFont typeface="Arial" panose="020B0604020202020204" pitchFamily="34" charset="0"/>
              <a:buChar char="•"/>
            </a:pPr>
            <a:r>
              <a:rPr lang="fr-FR" dirty="0">
                <a:solidFill>
                  <a:schemeClr val="tx1"/>
                </a:solidFill>
                <a:latin typeface="Times New Roman" panose="02020603050405020304" pitchFamily="18" charset="0"/>
                <a:cs typeface="Times New Roman" panose="02020603050405020304" pitchFamily="18" charset="0"/>
              </a:rPr>
              <a:t>Système décrit par des Tâches </a:t>
            </a:r>
          </a:p>
          <a:p>
            <a:r>
              <a:rPr lang="fr-FR" dirty="0">
                <a:latin typeface="Times New Roman" panose="02020603050405020304" pitchFamily="18" charset="0"/>
                <a:cs typeface="Times New Roman" panose="02020603050405020304" pitchFamily="18" charset="0"/>
              </a:rPr>
              <a:t>   </a:t>
            </a:r>
          </a:p>
          <a:p>
            <a:r>
              <a:rPr lang="fr-FR" dirty="0">
                <a:solidFill>
                  <a:schemeClr val="tx1"/>
                </a:solidFill>
                <a:latin typeface="Times New Roman" panose="02020603050405020304" pitchFamily="18" charset="0"/>
                <a:cs typeface="Times New Roman" panose="02020603050405020304" pitchFamily="18" charset="0"/>
              </a:rPr>
              <a:t>Communication avec le hardware (PC-Raspberry) </a:t>
            </a:r>
            <a:r>
              <a:rPr lang="fr-FR"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fr-FR" dirty="0">
                <a:solidFill>
                  <a:schemeClr val="tx1"/>
                </a:solidFill>
                <a:latin typeface="Times New Roman" panose="02020603050405020304" pitchFamily="18" charset="0"/>
                <a:cs typeface="Times New Roman" panose="02020603050405020304" pitchFamily="18" charset="0"/>
              </a:rPr>
              <a:t>Via WIFI  avec le Protocol UDP </a:t>
            </a:r>
          </a:p>
          <a:p>
            <a:pPr marL="342900" indent="-342900">
              <a:buFont typeface="Arial" panose="020B0604020202020204" pitchFamily="34" charset="0"/>
              <a:buChar char="•"/>
            </a:pPr>
            <a:r>
              <a:rPr lang="fr-FR" dirty="0">
                <a:solidFill>
                  <a:schemeClr val="tx1"/>
                </a:solidFill>
                <a:latin typeface="Times New Roman" panose="02020603050405020304" pitchFamily="18" charset="0"/>
                <a:cs typeface="Times New Roman" panose="02020603050405020304" pitchFamily="18" charset="0"/>
              </a:rPr>
              <a:t>Utilisation des sockets avec un port et une adresse IP </a:t>
            </a:r>
          </a:p>
          <a:p>
            <a:endParaRPr lang="fr-FR" dirty="0">
              <a:solidFill>
                <a:schemeClr val="tx1"/>
              </a:solidFill>
              <a:latin typeface="Times New Roman" panose="02020603050405020304" pitchFamily="18" charset="0"/>
              <a:cs typeface="Times New Roman" panose="02020603050405020304" pitchFamily="18" charset="0"/>
            </a:endParaRPr>
          </a:p>
          <a:p>
            <a:r>
              <a:rPr lang="fr-FR" dirty="0">
                <a:solidFill>
                  <a:schemeClr val="tx1"/>
                </a:solidFill>
                <a:latin typeface="Times New Roman" panose="02020603050405020304" pitchFamily="18" charset="0"/>
                <a:cs typeface="Times New Roman" panose="02020603050405020304" pitchFamily="18" charset="0"/>
              </a:rPr>
              <a:t>Configuration pour l’envoi de données </a:t>
            </a:r>
            <a:r>
              <a:rPr lang="fr-FR" dirty="0">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r>
              <a:rPr lang="fr-FR" dirty="0">
                <a:solidFill>
                  <a:schemeClr val="tx1"/>
                </a:solidFill>
                <a:latin typeface="Times New Roman" panose="02020603050405020304" pitchFamily="18" charset="0"/>
                <a:cs typeface="Times New Roman" panose="02020603050405020304" pitchFamily="18" charset="0"/>
              </a:rPr>
              <a:t> la taille du buffer selon la donnée envoyée  (une commande ou une image) </a:t>
            </a:r>
          </a:p>
          <a:p>
            <a:pPr marL="342900" indent="-342900">
              <a:buFont typeface="Arial" panose="020B0604020202020204" pitchFamily="34" charset="0"/>
              <a:buChar char="•"/>
            </a:pPr>
            <a:r>
              <a:rPr lang="fr-FR" dirty="0">
                <a:solidFill>
                  <a:schemeClr val="tx1"/>
                </a:solidFill>
                <a:latin typeface="Times New Roman" panose="02020603050405020304" pitchFamily="18" charset="0"/>
                <a:cs typeface="Times New Roman" panose="02020603050405020304" pitchFamily="18" charset="0"/>
              </a:rPr>
              <a:t>Encodage et décodage de la donnée lors la transmission et réception avec la possibilité d’envoi par paquets </a:t>
            </a:r>
          </a:p>
          <a:p>
            <a:r>
              <a:rPr lang="fr-FR" dirty="0">
                <a:solidFill>
                  <a:schemeClr val="tx1"/>
                </a:solidFill>
                <a:latin typeface="Times New Roman" panose="02020603050405020304" pitchFamily="18" charset="0"/>
                <a:cs typeface="Times New Roman" panose="02020603050405020304" pitchFamily="18" charset="0"/>
              </a:rPr>
              <a:t>Configuration des </a:t>
            </a:r>
            <a:r>
              <a:rPr lang="fr-FR" dirty="0" err="1">
                <a:solidFill>
                  <a:schemeClr val="tx1"/>
                </a:solidFill>
                <a:latin typeface="Times New Roman" panose="02020603050405020304" pitchFamily="18" charset="0"/>
                <a:cs typeface="Times New Roman" panose="02020603050405020304" pitchFamily="18" charset="0"/>
              </a:rPr>
              <a:t>servo-moteur</a:t>
            </a:r>
            <a:r>
              <a:rPr lang="fr-FR" dirty="0">
                <a:solidFill>
                  <a:schemeClr val="tx1"/>
                </a:solidFill>
                <a:latin typeface="Times New Roman" panose="02020603050405020304" pitchFamily="18" charset="0"/>
                <a:cs typeface="Times New Roman" panose="02020603050405020304" pitchFamily="18" charset="0"/>
              </a:rPr>
              <a:t> pour la main bionique </a:t>
            </a:r>
          </a:p>
        </p:txBody>
      </p:sp>
      <p:graphicFrame>
        <p:nvGraphicFramePr>
          <p:cNvPr id="5" name="Diagramme 4">
            <a:extLst>
              <a:ext uri="{FF2B5EF4-FFF2-40B4-BE49-F238E27FC236}">
                <a16:creationId xmlns:a16="http://schemas.microsoft.com/office/drawing/2014/main" id="{533AA423-7776-4E4F-B0AE-7C20A00B0E8C}"/>
              </a:ext>
            </a:extLst>
          </p:cNvPr>
          <p:cNvGraphicFramePr/>
          <p:nvPr>
            <p:extLst>
              <p:ext uri="{D42A27DB-BD31-4B8C-83A1-F6EECF244321}">
                <p14:modId xmlns:p14="http://schemas.microsoft.com/office/powerpoint/2010/main" val="1365975286"/>
              </p:ext>
            </p:extLst>
          </p:nvPr>
        </p:nvGraphicFramePr>
        <p:xfrm>
          <a:off x="263352" y="188884"/>
          <a:ext cx="11809312" cy="11462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plus(in)">
                                      <p:cBhvr>
                                        <p:cTn id="7" dur="500"/>
                                        <p:tgtEl>
                                          <p:spTgt spid="5"/>
                                        </p:tgtEl>
                                      </p:cBhvr>
                                    </p:animEffect>
                                  </p:childTnLst>
                                </p:cTn>
                              </p:par>
                            </p:childTnLst>
                          </p:cTn>
                        </p:par>
                        <p:par>
                          <p:cTn id="8" fill="hold">
                            <p:stCondLst>
                              <p:cond delay="500"/>
                            </p:stCondLst>
                            <p:childTnLst>
                              <p:par>
                                <p:cTn id="9" presetID="37"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450" decel="100000" fill="hold"/>
                                        <p:tgtEl>
                                          <p:spTgt spid="2"/>
                                        </p:tgtEl>
                                        <p:attrNameLst>
                                          <p:attrName>ppt_y</p:attrName>
                                        </p:attrNameLst>
                                      </p:cBhvr>
                                      <p:tavLst>
                                        <p:tav tm="0">
                                          <p:val>
                                            <p:strVal val="#ppt_y+1"/>
                                          </p:val>
                                        </p:tav>
                                        <p:tav tm="100000">
                                          <p:val>
                                            <p:strVal val="#ppt_y-.03"/>
                                          </p:val>
                                        </p:tav>
                                      </p:tavLst>
                                    </p:anim>
                                    <p:anim calcmode="lin" valueType="num">
                                      <p:cBhvr>
                                        <p:cTn id="14" dur="50" accel="100000" fill="hold">
                                          <p:stCondLst>
                                            <p:cond delay="450"/>
                                          </p:stCondLst>
                                        </p:cTn>
                                        <p:tgtEl>
                                          <p:spTgt spid="2"/>
                                        </p:tgtEl>
                                        <p:attrNameLst>
                                          <p:attrName>ppt_y</p:attrName>
                                        </p:attrNameLst>
                                      </p:cBhvr>
                                      <p:tavLst>
                                        <p:tav tm="0">
                                          <p:val>
                                            <p:strVal val="#ppt_y-.03"/>
                                          </p:val>
                                        </p:tav>
                                        <p:tav tm="100000">
                                          <p:val>
                                            <p:strVal val="#ppt_y"/>
                                          </p:val>
                                        </p:tav>
                                      </p:tavLst>
                                    </p:anim>
                                  </p:childTnLst>
                                </p:cTn>
                              </p:par>
                            </p:childTnLst>
                          </p:cTn>
                        </p:par>
                        <p:par>
                          <p:cTn id="15" fill="hold">
                            <p:stCondLst>
                              <p:cond delay="1000"/>
                            </p:stCondLst>
                            <p:childTnLst>
                              <p:par>
                                <p:cTn id="16" presetID="3" presetClass="entr" presetSubtype="10" fill="hold" grpId="0" nodeType="after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blinds(horizontal)">
                                      <p:cBhvr>
                                        <p:cTn id="18" dur="500"/>
                                        <p:tgtEl>
                                          <p:spTgt spid="3">
                                            <p:txEl>
                                              <p:pRg st="0" end="0"/>
                                            </p:txEl>
                                          </p:spTgt>
                                        </p:tgtEl>
                                      </p:cBhvr>
                                    </p:animEffect>
                                  </p:childTnLst>
                                </p:cTn>
                              </p:par>
                            </p:childTnLst>
                          </p:cTn>
                        </p:par>
                        <p:par>
                          <p:cTn id="19" fill="hold">
                            <p:stCondLst>
                              <p:cond delay="1500"/>
                            </p:stCondLst>
                            <p:childTnLst>
                              <p:par>
                                <p:cTn id="20" presetID="3" presetClass="entr" presetSubtype="10" fill="hold" grpId="0" nodeType="after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blinds(horizontal)">
                                      <p:cBhvr>
                                        <p:cTn id="22" dur="500"/>
                                        <p:tgtEl>
                                          <p:spTgt spid="3">
                                            <p:txEl>
                                              <p:pRg st="1" end="1"/>
                                            </p:txEl>
                                          </p:spTgt>
                                        </p:tgtEl>
                                      </p:cBhvr>
                                    </p:animEffect>
                                  </p:childTnLst>
                                </p:cTn>
                              </p:par>
                            </p:childTnLst>
                          </p:cTn>
                        </p:par>
                        <p:par>
                          <p:cTn id="23" fill="hold">
                            <p:stCondLst>
                              <p:cond delay="2000"/>
                            </p:stCondLst>
                            <p:childTnLst>
                              <p:par>
                                <p:cTn id="24" presetID="3" presetClass="entr" presetSubtype="10" fill="hold" grpId="0" nodeType="after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blinds(horizontal)">
                                      <p:cBhvr>
                                        <p:cTn id="26" dur="500"/>
                                        <p:tgtEl>
                                          <p:spTgt spid="3">
                                            <p:txEl>
                                              <p:pRg st="2" end="2"/>
                                            </p:txEl>
                                          </p:spTgt>
                                        </p:tgtEl>
                                      </p:cBhvr>
                                    </p:animEffect>
                                  </p:childTnLst>
                                </p:cTn>
                              </p:par>
                            </p:childTnLst>
                          </p:cTn>
                        </p:par>
                        <p:par>
                          <p:cTn id="27" fill="hold">
                            <p:stCondLst>
                              <p:cond delay="2500"/>
                            </p:stCondLst>
                            <p:childTnLst>
                              <p:par>
                                <p:cTn id="28" presetID="3" presetClass="entr" presetSubtype="10" fill="hold" grpId="0" nodeType="after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blinds(horizontal)">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blinds(horizontal)">
                                      <p:cBhvr>
                                        <p:cTn id="35" dur="500"/>
                                        <p:tgtEl>
                                          <p:spTgt spid="3">
                                            <p:txEl>
                                              <p:pRg st="5" end="5"/>
                                            </p:txEl>
                                          </p:spTgt>
                                        </p:tgtEl>
                                      </p:cBhvr>
                                    </p:animEffect>
                                  </p:childTnLst>
                                </p:cTn>
                              </p:par>
                            </p:childTnLst>
                          </p:cTn>
                        </p:par>
                        <p:par>
                          <p:cTn id="36" fill="hold">
                            <p:stCondLst>
                              <p:cond delay="500"/>
                            </p:stCondLst>
                            <p:childTnLst>
                              <p:par>
                                <p:cTn id="37" presetID="3" presetClass="entr" presetSubtype="10" fill="hold" grpId="0" nodeType="after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blinds(horizontal)">
                                      <p:cBhvr>
                                        <p:cTn id="39" dur="500"/>
                                        <p:tgtEl>
                                          <p:spTgt spid="3">
                                            <p:txEl>
                                              <p:pRg st="6" end="6"/>
                                            </p:txEl>
                                          </p:spTgt>
                                        </p:tgtEl>
                                      </p:cBhvr>
                                    </p:animEffect>
                                  </p:childTnLst>
                                </p:cTn>
                              </p:par>
                            </p:childTnLst>
                          </p:cTn>
                        </p:par>
                        <p:par>
                          <p:cTn id="40" fill="hold">
                            <p:stCondLst>
                              <p:cond delay="1000"/>
                            </p:stCondLst>
                            <p:childTnLst>
                              <p:par>
                                <p:cTn id="41" presetID="3" presetClass="entr" presetSubtype="10" fill="hold" grpId="0" nodeType="after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blinds(horizontal)">
                                      <p:cBhvr>
                                        <p:cTn id="43" dur="500"/>
                                        <p:tgtEl>
                                          <p:spTgt spid="3">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blinds(horizontal)">
                                      <p:cBhvr>
                                        <p:cTn id="48" dur="500"/>
                                        <p:tgtEl>
                                          <p:spTgt spid="3">
                                            <p:txEl>
                                              <p:pRg st="9" end="9"/>
                                            </p:txEl>
                                          </p:spTgt>
                                        </p:tgtEl>
                                      </p:cBhvr>
                                    </p:animEffect>
                                  </p:childTnLst>
                                </p:cTn>
                              </p:par>
                            </p:childTnLst>
                          </p:cTn>
                        </p:par>
                        <p:par>
                          <p:cTn id="49" fill="hold">
                            <p:stCondLst>
                              <p:cond delay="500"/>
                            </p:stCondLst>
                            <p:childTnLst>
                              <p:par>
                                <p:cTn id="50" presetID="3" presetClass="entr" presetSubtype="10" fill="hold" grpId="0" nodeType="after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blinds(horizontal)">
                                      <p:cBhvr>
                                        <p:cTn id="52" dur="500"/>
                                        <p:tgtEl>
                                          <p:spTgt spid="3">
                                            <p:txEl>
                                              <p:pRg st="10" end="10"/>
                                            </p:txEl>
                                          </p:spTgt>
                                        </p:tgtEl>
                                      </p:cBhvr>
                                    </p:animEffect>
                                  </p:childTnLst>
                                </p:cTn>
                              </p:par>
                            </p:childTnLst>
                          </p:cTn>
                        </p:par>
                        <p:par>
                          <p:cTn id="53" fill="hold">
                            <p:stCondLst>
                              <p:cond delay="1000"/>
                            </p:stCondLst>
                            <p:childTnLst>
                              <p:par>
                                <p:cTn id="54" presetID="3" presetClass="entr" presetSubtype="10" fill="hold" grpId="0" nodeType="afterEffect">
                                  <p:stCondLst>
                                    <p:cond delay="0"/>
                                  </p:stCondLst>
                                  <p:childTnLst>
                                    <p:set>
                                      <p:cBhvr>
                                        <p:cTn id="55" dur="1" fill="hold">
                                          <p:stCondLst>
                                            <p:cond delay="0"/>
                                          </p:stCondLst>
                                        </p:cTn>
                                        <p:tgtEl>
                                          <p:spTgt spid="3">
                                            <p:txEl>
                                              <p:pRg st="11" end="11"/>
                                            </p:txEl>
                                          </p:spTgt>
                                        </p:tgtEl>
                                        <p:attrNameLst>
                                          <p:attrName>style.visibility</p:attrName>
                                        </p:attrNameLst>
                                      </p:cBhvr>
                                      <p:to>
                                        <p:strVal val="visible"/>
                                      </p:to>
                                    </p:set>
                                    <p:animEffect transition="in" filter="blinds(horizontal)">
                                      <p:cBhvr>
                                        <p:cTn id="56" dur="500"/>
                                        <p:tgtEl>
                                          <p:spTgt spid="3">
                                            <p:txEl>
                                              <p:pRg st="11" end="11"/>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3">
                                            <p:txEl>
                                              <p:pRg st="13" end="13"/>
                                            </p:txEl>
                                          </p:spTgt>
                                        </p:tgtEl>
                                        <p:attrNameLst>
                                          <p:attrName>style.visibility</p:attrName>
                                        </p:attrNameLst>
                                      </p:cBhvr>
                                      <p:to>
                                        <p:strVal val="visible"/>
                                      </p:to>
                                    </p:set>
                                    <p:animEffect transition="in" filter="blinds(horizontal)">
                                      <p:cBhvr>
                                        <p:cTn id="61" dur="500"/>
                                        <p:tgtEl>
                                          <p:spTgt spid="3">
                                            <p:txEl>
                                              <p:pRg st="13" end="13"/>
                                            </p:txEl>
                                          </p:spTgt>
                                        </p:tgtEl>
                                      </p:cBhvr>
                                    </p:animEffect>
                                  </p:childTnLst>
                                </p:cTn>
                              </p:par>
                            </p:childTnLst>
                          </p:cTn>
                        </p:par>
                        <p:par>
                          <p:cTn id="62" fill="hold">
                            <p:stCondLst>
                              <p:cond delay="500"/>
                            </p:stCondLst>
                            <p:childTnLst>
                              <p:par>
                                <p:cTn id="63" presetID="3" presetClass="entr" presetSubtype="10" fill="hold" grpId="0" nodeType="afterEffect">
                                  <p:stCondLst>
                                    <p:cond delay="0"/>
                                  </p:stCondLst>
                                  <p:childTnLst>
                                    <p:set>
                                      <p:cBhvr>
                                        <p:cTn id="64" dur="1" fill="hold">
                                          <p:stCondLst>
                                            <p:cond delay="0"/>
                                          </p:stCondLst>
                                        </p:cTn>
                                        <p:tgtEl>
                                          <p:spTgt spid="3">
                                            <p:txEl>
                                              <p:pRg st="14" end="14"/>
                                            </p:txEl>
                                          </p:spTgt>
                                        </p:tgtEl>
                                        <p:attrNameLst>
                                          <p:attrName>style.visibility</p:attrName>
                                        </p:attrNameLst>
                                      </p:cBhvr>
                                      <p:to>
                                        <p:strVal val="visible"/>
                                      </p:to>
                                    </p:set>
                                    <p:animEffect transition="in" filter="blinds(horizontal)">
                                      <p:cBhvr>
                                        <p:cTn id="65" dur="500"/>
                                        <p:tgtEl>
                                          <p:spTgt spid="3">
                                            <p:txEl>
                                              <p:pRg st="14" end="14"/>
                                            </p:txEl>
                                          </p:spTgt>
                                        </p:tgtEl>
                                      </p:cBhvr>
                                    </p:animEffect>
                                  </p:childTnLst>
                                </p:cTn>
                              </p:par>
                            </p:childTnLst>
                          </p:cTn>
                        </p:par>
                        <p:par>
                          <p:cTn id="66" fill="hold">
                            <p:stCondLst>
                              <p:cond delay="1000"/>
                            </p:stCondLst>
                            <p:childTnLst>
                              <p:par>
                                <p:cTn id="67" presetID="3" presetClass="entr" presetSubtype="10" fill="hold" grpId="0" nodeType="afterEffect">
                                  <p:stCondLst>
                                    <p:cond delay="0"/>
                                  </p:stCondLst>
                                  <p:childTnLst>
                                    <p:set>
                                      <p:cBhvr>
                                        <p:cTn id="68" dur="1" fill="hold">
                                          <p:stCondLst>
                                            <p:cond delay="0"/>
                                          </p:stCondLst>
                                        </p:cTn>
                                        <p:tgtEl>
                                          <p:spTgt spid="3">
                                            <p:txEl>
                                              <p:pRg st="15" end="15"/>
                                            </p:txEl>
                                          </p:spTgt>
                                        </p:tgtEl>
                                        <p:attrNameLst>
                                          <p:attrName>style.visibility</p:attrName>
                                        </p:attrNameLst>
                                      </p:cBhvr>
                                      <p:to>
                                        <p:strVal val="visible"/>
                                      </p:to>
                                    </p:set>
                                    <p:animEffect transition="in" filter="blinds(horizontal)">
                                      <p:cBhvr>
                                        <p:cTn id="69" dur="500"/>
                                        <p:tgtEl>
                                          <p:spTgt spid="3">
                                            <p:txEl>
                                              <p:pRg st="15" end="15"/>
                                            </p:txEl>
                                          </p:spTgt>
                                        </p:tgtEl>
                                      </p:cBhvr>
                                    </p:animEffect>
                                  </p:childTnLst>
                                </p:cTn>
                              </p:par>
                            </p:childTnLst>
                          </p:cTn>
                        </p:par>
                        <p:par>
                          <p:cTn id="70" fill="hold">
                            <p:stCondLst>
                              <p:cond delay="1500"/>
                            </p:stCondLst>
                            <p:childTnLst>
                              <p:par>
                                <p:cTn id="71" presetID="3" presetClass="entr" presetSubtype="10" fill="hold" grpId="0" nodeType="afterEffect">
                                  <p:stCondLst>
                                    <p:cond delay="0"/>
                                  </p:stCondLst>
                                  <p:childTnLst>
                                    <p:set>
                                      <p:cBhvr>
                                        <p:cTn id="72" dur="1" fill="hold">
                                          <p:stCondLst>
                                            <p:cond delay="0"/>
                                          </p:stCondLst>
                                        </p:cTn>
                                        <p:tgtEl>
                                          <p:spTgt spid="3">
                                            <p:txEl>
                                              <p:pRg st="16" end="16"/>
                                            </p:txEl>
                                          </p:spTgt>
                                        </p:tgtEl>
                                        <p:attrNameLst>
                                          <p:attrName>style.visibility</p:attrName>
                                        </p:attrNameLst>
                                      </p:cBhvr>
                                      <p:to>
                                        <p:strVal val="visible"/>
                                      </p:to>
                                    </p:set>
                                    <p:animEffect transition="in" filter="blinds(horizontal)">
                                      <p:cBhvr>
                                        <p:cTn id="73" dur="500"/>
                                        <p:tgtEl>
                                          <p:spTgt spid="3">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Graphic spid="5" grpId="0">
        <p:bldAsOne/>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9522" y="1357298"/>
            <a:ext cx="9144000" cy="714372"/>
          </a:xfrm>
        </p:spPr>
        <p:txBody>
          <a:bodyPr>
            <a:noAutofit/>
          </a:bodyPr>
          <a:lstStyle/>
          <a:p>
            <a:r>
              <a:rPr lang="fr-FR" sz="2400" b="1" u="sng" dirty="0">
                <a:latin typeface="Times New Roman" pitchFamily="18" charset="0"/>
                <a:cs typeface="Times New Roman" pitchFamily="18" charset="0"/>
              </a:rPr>
              <a:t>Utilisation de la caméra Raspberry et résultats de classification : </a:t>
            </a:r>
          </a:p>
        </p:txBody>
      </p:sp>
      <p:graphicFrame>
        <p:nvGraphicFramePr>
          <p:cNvPr id="7" name="Diagramme 6">
            <a:extLst>
              <a:ext uri="{FF2B5EF4-FFF2-40B4-BE49-F238E27FC236}">
                <a16:creationId xmlns:a16="http://schemas.microsoft.com/office/drawing/2014/main" id="{C6F5D36B-72B5-404B-B218-CE96DD271EA0}"/>
              </a:ext>
            </a:extLst>
          </p:cNvPr>
          <p:cNvGraphicFramePr/>
          <p:nvPr>
            <p:extLst>
              <p:ext uri="{D42A27DB-BD31-4B8C-83A1-F6EECF244321}">
                <p14:modId xmlns:p14="http://schemas.microsoft.com/office/powerpoint/2010/main" val="1062959517"/>
              </p:ext>
            </p:extLst>
          </p:nvPr>
        </p:nvGraphicFramePr>
        <p:xfrm>
          <a:off x="263352" y="188884"/>
          <a:ext cx="11809312" cy="11462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Image 7"/>
          <p:cNvPicPr/>
          <p:nvPr/>
        </p:nvPicPr>
        <p:blipFill>
          <a:blip r:embed="rId7">
            <a:extLst>
              <a:ext uri="{28A0092B-C50C-407E-A947-70E740481C1C}">
                <a14:useLocalDpi xmlns:a14="http://schemas.microsoft.com/office/drawing/2010/main" val="0"/>
              </a:ext>
            </a:extLst>
          </a:blip>
          <a:stretch>
            <a:fillRect/>
          </a:stretch>
        </p:blipFill>
        <p:spPr>
          <a:xfrm>
            <a:off x="3935760" y="2492896"/>
            <a:ext cx="3289003" cy="3463195"/>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plus(in)">
                                      <p:cBhvr>
                                        <p:cTn id="7" dur="500"/>
                                        <p:tgtEl>
                                          <p:spTgt spid="7"/>
                                        </p:tgtEl>
                                      </p:cBhvr>
                                    </p:animEffect>
                                  </p:childTnLst>
                                </p:cTn>
                              </p:par>
                            </p:childTnLst>
                          </p:cTn>
                        </p:par>
                        <p:par>
                          <p:cTn id="8" fill="hold">
                            <p:stCondLst>
                              <p:cond delay="500"/>
                            </p:stCondLst>
                            <p:childTnLst>
                              <p:par>
                                <p:cTn id="9" presetID="16" presetClass="entr" presetSubtype="26"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Horizontal)">
                                      <p:cBhvr>
                                        <p:cTn id="11" dur="500"/>
                                        <p:tgtEl>
                                          <p:spTgt spid="2"/>
                                        </p:tgtEl>
                                      </p:cBhvr>
                                    </p:animEffect>
                                  </p:childTnLst>
                                </p:cTn>
                              </p:par>
                            </p:childTnLst>
                          </p:cTn>
                        </p:par>
                        <p:par>
                          <p:cTn id="12" fill="hold">
                            <p:stCondLst>
                              <p:cond delay="1000"/>
                            </p:stCondLst>
                            <p:childTnLst>
                              <p:par>
                                <p:cTn id="13" presetID="21" presetClass="entr" presetSubtype="4"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4)">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7" grpId="0">
        <p:bldAsOne/>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34038" y="2034819"/>
            <a:ext cx="8667368" cy="1060170"/>
          </a:xfrm>
        </p:spPr>
        <p:txBody>
          <a:bodyPr>
            <a:normAutofit fontScale="90000"/>
          </a:bodyPr>
          <a:lstStyle/>
          <a:p>
            <a:r>
              <a:rPr lang="fr-FR" sz="2400" b="1" u="sng" dirty="0">
                <a:solidFill>
                  <a:schemeClr val="accent1">
                    <a:lumMod val="75000"/>
                  </a:schemeClr>
                </a:solidFill>
                <a:effectLst>
                  <a:outerShdw blurRad="38100" dist="38100" dir="2700000" algn="tl">
                    <a:srgbClr val="000000">
                      <a:alpha val="43137"/>
                    </a:srgbClr>
                  </a:outerShdw>
                </a:effectLst>
                <a:latin typeface="Times New Roman" pitchFamily="18" charset="0"/>
                <a:cs typeface="Times New Roman" pitchFamily="18" charset="0"/>
              </a:rPr>
              <a:t>Les Applications Bureau (Windows , Raspberry pi OS)</a:t>
            </a:r>
            <a:br>
              <a:rPr lang="fr-FR" dirty="0"/>
            </a:br>
            <a:endParaRPr lang="fr-FR" dirty="0"/>
          </a:p>
        </p:txBody>
      </p:sp>
      <p:sp>
        <p:nvSpPr>
          <p:cNvPr id="3" name="Espace réservé du texte 2"/>
          <p:cNvSpPr>
            <a:spLocks noGrp="1"/>
          </p:cNvSpPr>
          <p:nvPr>
            <p:ph type="body" idx="1"/>
          </p:nvPr>
        </p:nvSpPr>
        <p:spPr>
          <a:xfrm>
            <a:off x="1166778" y="5000637"/>
            <a:ext cx="9144000" cy="1236676"/>
          </a:xfrm>
        </p:spPr>
        <p:txBody>
          <a:bodyPr>
            <a:normAutofit/>
          </a:bodyPr>
          <a:lstStyle/>
          <a:p>
            <a:pPr algn="ctr"/>
            <a:r>
              <a:rPr lang="fr-FR" sz="2800" b="1" dirty="0">
                <a:latin typeface="Times New Roman" pitchFamily="18" charset="0"/>
                <a:cs typeface="Times New Roman" pitchFamily="18" charset="0"/>
              </a:rPr>
              <a:t>On a opté pour une interface graphique pour une utilisation simple, le tout sous </a:t>
            </a:r>
            <a:r>
              <a:rPr lang="fr-FR" sz="2800" b="1" dirty="0" err="1">
                <a:latin typeface="Times New Roman" pitchFamily="18" charset="0"/>
                <a:cs typeface="Times New Roman" pitchFamily="18" charset="0"/>
              </a:rPr>
              <a:t>language</a:t>
            </a:r>
            <a:r>
              <a:rPr lang="fr-FR" sz="2800" b="1" dirty="0">
                <a:latin typeface="Times New Roman" pitchFamily="18" charset="0"/>
                <a:cs typeface="Times New Roman" pitchFamily="18" charset="0"/>
              </a:rPr>
              <a:t> python.</a:t>
            </a:r>
          </a:p>
        </p:txBody>
      </p:sp>
      <p:pic>
        <p:nvPicPr>
          <p:cNvPr id="5" name="Image 4"/>
          <p:cNvPicPr/>
          <p:nvPr/>
        </p:nvPicPr>
        <p:blipFill>
          <a:blip r:embed="rId2">
            <a:extLst>
              <a:ext uri="{28A0092B-C50C-407E-A947-70E740481C1C}">
                <a14:useLocalDpi xmlns:a14="http://schemas.microsoft.com/office/drawing/2010/main" val="0"/>
              </a:ext>
            </a:extLst>
          </a:blip>
          <a:stretch>
            <a:fillRect/>
          </a:stretch>
        </p:blipFill>
        <p:spPr>
          <a:xfrm>
            <a:off x="1671348" y="2564904"/>
            <a:ext cx="8572560" cy="23574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6" name="Diagramme 5">
            <a:extLst>
              <a:ext uri="{FF2B5EF4-FFF2-40B4-BE49-F238E27FC236}">
                <a16:creationId xmlns:a16="http://schemas.microsoft.com/office/drawing/2014/main" id="{3D31F589-E715-4368-9145-21E113721349}"/>
              </a:ext>
            </a:extLst>
          </p:cNvPr>
          <p:cNvGraphicFramePr/>
          <p:nvPr>
            <p:extLst>
              <p:ext uri="{D42A27DB-BD31-4B8C-83A1-F6EECF244321}">
                <p14:modId xmlns:p14="http://schemas.microsoft.com/office/powerpoint/2010/main" val="3367373322"/>
              </p:ext>
            </p:extLst>
          </p:nvPr>
        </p:nvGraphicFramePr>
        <p:xfrm>
          <a:off x="263352" y="188884"/>
          <a:ext cx="11809312" cy="11462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ZoneTexte 6">
            <a:extLst>
              <a:ext uri="{FF2B5EF4-FFF2-40B4-BE49-F238E27FC236}">
                <a16:creationId xmlns:a16="http://schemas.microsoft.com/office/drawing/2014/main" id="{6FDA2DE5-AAC8-4751-831F-8387B8F262D0}"/>
              </a:ext>
            </a:extLst>
          </p:cNvPr>
          <p:cNvSpPr txBox="1"/>
          <p:nvPr/>
        </p:nvSpPr>
        <p:spPr>
          <a:xfrm>
            <a:off x="551384" y="1307060"/>
            <a:ext cx="3168352" cy="584775"/>
          </a:xfrm>
          <a:prstGeom prst="rect">
            <a:avLst/>
          </a:prstGeom>
          <a:noFill/>
        </p:spPr>
        <p:txBody>
          <a:bodyPr wrap="square" rtlCol="0">
            <a:spAutoFit/>
          </a:bodyPr>
          <a:lstStyle/>
          <a:p>
            <a:r>
              <a:rPr lang="fr-FR" sz="3200" u="sng" dirty="0">
                <a:solidFill>
                  <a:schemeClr val="accent1"/>
                </a:solidFill>
                <a:latin typeface="Times New Roman" panose="02020603050405020304" pitchFamily="18" charset="0"/>
                <a:cs typeface="Times New Roman" panose="02020603050405020304" pitchFamily="18" charset="0"/>
              </a:rPr>
              <a:t>Résultats </a:t>
            </a:r>
            <a:endParaRPr lang="x-none" sz="3200" u="sng" dirty="0">
              <a:solidFill>
                <a:schemeClr val="accent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plus(in)">
                                      <p:cBhvr>
                                        <p:cTn id="7" dur="500"/>
                                        <p:tgtEl>
                                          <p:spTgt spid="6"/>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horizontal)">
                                      <p:cBhvr>
                                        <p:cTn id="11" dur="500"/>
                                        <p:tgtEl>
                                          <p:spTgt spid="7"/>
                                        </p:tgtEl>
                                      </p:cBhvr>
                                    </p:animEffect>
                                  </p:childTnLst>
                                </p:cTn>
                              </p:par>
                            </p:childTnLst>
                          </p:cTn>
                        </p:par>
                        <p:par>
                          <p:cTn id="12" fill="hold">
                            <p:stCondLst>
                              <p:cond delay="1000"/>
                            </p:stCondLst>
                            <p:childTnLst>
                              <p:par>
                                <p:cTn id="13" presetID="21" presetClass="entr" presetSubtype="4"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heel(4)">
                                      <p:cBhvr>
                                        <p:cTn id="15" dur="500"/>
                                        <p:tgtEl>
                                          <p:spTgt spid="2"/>
                                        </p:tgtEl>
                                      </p:cBhvr>
                                    </p:animEffect>
                                  </p:childTnLst>
                                </p:cTn>
                              </p:par>
                            </p:childTnLst>
                          </p:cTn>
                        </p:par>
                        <p:par>
                          <p:cTn id="16" fill="hold">
                            <p:stCondLst>
                              <p:cond delay="1500"/>
                            </p:stCondLst>
                            <p:childTnLst>
                              <p:par>
                                <p:cTn id="17" presetID="21" presetClass="entr" presetSubtype="4"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heel(4)">
                                      <p:cBhvr>
                                        <p:cTn id="19" dur="500"/>
                                        <p:tgtEl>
                                          <p:spTgt spid="5"/>
                                        </p:tgtEl>
                                      </p:cBhvr>
                                    </p:animEffect>
                                  </p:childTnLst>
                                </p:cTn>
                              </p:par>
                            </p:childTnLst>
                          </p:cTn>
                        </p:par>
                        <p:par>
                          <p:cTn id="20" fill="hold">
                            <p:stCondLst>
                              <p:cond delay="2000"/>
                            </p:stCondLst>
                            <p:childTnLst>
                              <p:par>
                                <p:cTn id="21" presetID="16" presetClass="entr" presetSubtype="26" fill="hold" grpId="0" nodeType="after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barn(inHorizontal)">
                                      <p:cBhvr>
                                        <p:cTn id="2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Graphic spid="6" grpId="0">
        <p:bldAsOne/>
      </p:bldGraphic>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p:nvPr/>
        </p:nvPicPr>
        <p:blipFill>
          <a:blip r:embed="rId2">
            <a:extLst>
              <a:ext uri="{28A0092B-C50C-407E-A947-70E740481C1C}">
                <a14:useLocalDpi xmlns:a14="http://schemas.microsoft.com/office/drawing/2010/main" val="0"/>
              </a:ext>
            </a:extLst>
          </a:blip>
          <a:stretch>
            <a:fillRect/>
          </a:stretch>
        </p:blipFill>
        <p:spPr>
          <a:xfrm>
            <a:off x="2495600" y="2000240"/>
            <a:ext cx="7344816" cy="4782928"/>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graphicFrame>
        <p:nvGraphicFramePr>
          <p:cNvPr id="6" name="Diagramme 5">
            <a:extLst>
              <a:ext uri="{FF2B5EF4-FFF2-40B4-BE49-F238E27FC236}">
                <a16:creationId xmlns:a16="http://schemas.microsoft.com/office/drawing/2014/main" id="{29472A60-B667-4415-A0D0-D096B03D5E96}"/>
              </a:ext>
            </a:extLst>
          </p:cNvPr>
          <p:cNvGraphicFramePr/>
          <p:nvPr>
            <p:extLst>
              <p:ext uri="{D42A27DB-BD31-4B8C-83A1-F6EECF244321}">
                <p14:modId xmlns:p14="http://schemas.microsoft.com/office/powerpoint/2010/main" val="3311966718"/>
              </p:ext>
            </p:extLst>
          </p:nvPr>
        </p:nvGraphicFramePr>
        <p:xfrm>
          <a:off x="263352" y="188884"/>
          <a:ext cx="11809312" cy="11462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04C8C60B-9572-40AC-8BC5-61BE49A46802}"/>
              </a:ext>
            </a:extLst>
          </p:cNvPr>
          <p:cNvSpPr/>
          <p:nvPr/>
        </p:nvSpPr>
        <p:spPr>
          <a:xfrm>
            <a:off x="330864" y="1357298"/>
            <a:ext cx="10085615" cy="490199"/>
          </a:xfrm>
          <a:prstGeom prst="rect">
            <a:avLst/>
          </a:prstGeom>
        </p:spPr>
        <p:txBody>
          <a:bodyPr wrap="square">
            <a:spAutoFit/>
          </a:bodyPr>
          <a:lstStyle/>
          <a:p>
            <a:pPr lvl="0" algn="just">
              <a:lnSpc>
                <a:spcPct val="115000"/>
              </a:lnSpc>
              <a:spcAft>
                <a:spcPts val="1000"/>
              </a:spcAft>
            </a:pPr>
            <a:r>
              <a:rPr lang="fr-FR" sz="2400" b="1" u="sng" dirty="0">
                <a:latin typeface="Times New Roman" panose="02020603050405020304" pitchFamily="18" charset="0"/>
                <a:ea typeface="Times New Roman" panose="02020603050405020304" pitchFamily="18" charset="0"/>
                <a:cs typeface="Arial" panose="020B0604020202020204" pitchFamily="34" charset="0"/>
              </a:rPr>
              <a:t>Reconnaissance de la main de l’utilisateur :  (1</a:t>
            </a:r>
            <a:r>
              <a:rPr lang="fr-FR" sz="2400" b="1" u="sng" baseline="30000" dirty="0">
                <a:latin typeface="Times New Roman" panose="02020603050405020304" pitchFamily="18" charset="0"/>
                <a:ea typeface="Times New Roman" panose="02020603050405020304" pitchFamily="18" charset="0"/>
                <a:cs typeface="Arial" panose="020B0604020202020204" pitchFamily="34" charset="0"/>
              </a:rPr>
              <a:t>er</a:t>
            </a:r>
            <a:r>
              <a:rPr lang="fr-FR" sz="2400" b="1" u="sng" dirty="0">
                <a:latin typeface="Times New Roman" panose="02020603050405020304" pitchFamily="18" charset="0"/>
                <a:ea typeface="Times New Roman" panose="02020603050405020304" pitchFamily="18" charset="0"/>
                <a:cs typeface="Arial" panose="020B0604020202020204" pitchFamily="34" charset="0"/>
              </a:rPr>
              <a:t> fenêtre)</a:t>
            </a:r>
            <a:endParaRPr lang="fr-FR" sz="2400" dirty="0">
              <a:effectLst/>
              <a:latin typeface="Calibri" panose="020F0502020204030204" pitchFamily="34" charset="0"/>
              <a:ea typeface="Times New Roman" panose="02020603050405020304" pitchFamily="18"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plus(in)">
                                      <p:cBhvr>
                                        <p:cTn id="7" dur="500"/>
                                        <p:tgtEl>
                                          <p:spTgt spid="6"/>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500"/>
                                        <p:tgtEl>
                                          <p:spTgt spid="2"/>
                                        </p:tgtEl>
                                      </p:cBhvr>
                                    </p:animEffect>
                                  </p:childTnLst>
                                </p:cTn>
                              </p:par>
                            </p:childTnLst>
                          </p:cTn>
                        </p:par>
                        <p:par>
                          <p:cTn id="12" fill="hold">
                            <p:stCondLst>
                              <p:cond delay="1000"/>
                            </p:stCondLst>
                            <p:childTnLst>
                              <p:par>
                                <p:cTn id="13" presetID="21"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heel(4)">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AD3D7902-573A-4855-A68D-50BD23C7D3C0}"/>
              </a:ext>
            </a:extLst>
          </p:cNvPr>
          <p:cNvSpPr>
            <a:spLocks noGrp="1"/>
          </p:cNvSpPr>
          <p:nvPr>
            <p:ph type="body" idx="1"/>
          </p:nvPr>
        </p:nvSpPr>
        <p:spPr>
          <a:xfrm>
            <a:off x="623392" y="1196752"/>
            <a:ext cx="11161240" cy="5472364"/>
          </a:xfrm>
        </p:spPr>
        <p:txBody>
          <a:bodyPr/>
          <a:lstStyle/>
          <a:p>
            <a:r>
              <a:rPr lang="fr-FR" b="1" u="sng" dirty="0">
                <a:solidFill>
                  <a:schemeClr val="tx1"/>
                </a:solidFill>
                <a:latin typeface="Times New Roman" panose="02020603050405020304" pitchFamily="18" charset="0"/>
                <a:cs typeface="Times New Roman" panose="02020603050405020304" pitchFamily="18" charset="0"/>
              </a:rPr>
              <a:t>Le </a:t>
            </a:r>
            <a:r>
              <a:rPr lang="fr-FR" b="1" u="sng" dirty="0" err="1">
                <a:solidFill>
                  <a:schemeClr val="tx1"/>
                </a:solidFill>
                <a:latin typeface="Times New Roman" panose="02020603050405020304" pitchFamily="18" charset="0"/>
                <a:cs typeface="Times New Roman" panose="02020603050405020304" pitchFamily="18" charset="0"/>
              </a:rPr>
              <a:t>Tracking</a:t>
            </a:r>
            <a:r>
              <a:rPr lang="fr-FR" b="1" u="sng" dirty="0">
                <a:solidFill>
                  <a:schemeClr val="tx1"/>
                </a:solidFill>
                <a:latin typeface="Times New Roman" panose="02020603050405020304" pitchFamily="18" charset="0"/>
                <a:cs typeface="Times New Roman" panose="02020603050405020304" pitchFamily="18" charset="0"/>
              </a:rPr>
              <a:t> et la commande de la main robotique </a:t>
            </a:r>
            <a:r>
              <a:rPr lang="fr-FR" b="1" u="sng"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(2eme fenêtre)</a:t>
            </a:r>
            <a:endParaRPr lang="fr-FR" dirty="0">
              <a:solidFill>
                <a:schemeClr val="tx1"/>
              </a:solidFill>
              <a:latin typeface="Times New Roman" panose="02020603050405020304" pitchFamily="18" charset="0"/>
              <a:cs typeface="Times New Roman" panose="02020603050405020304" pitchFamily="18" charset="0"/>
            </a:endParaRPr>
          </a:p>
          <a:p>
            <a:endParaRPr lang="x-none" dirty="0"/>
          </a:p>
        </p:txBody>
      </p:sp>
      <p:pic>
        <p:nvPicPr>
          <p:cNvPr id="6" name="Image 5">
            <a:extLst>
              <a:ext uri="{FF2B5EF4-FFF2-40B4-BE49-F238E27FC236}">
                <a16:creationId xmlns:a16="http://schemas.microsoft.com/office/drawing/2014/main" id="{A3C4F76D-34D2-4CB3-B6E8-CF81DE183109}"/>
              </a:ext>
            </a:extLst>
          </p:cNvPr>
          <p:cNvPicPr>
            <a:picLocks noChangeAspect="1"/>
          </p:cNvPicPr>
          <p:nvPr/>
        </p:nvPicPr>
        <p:blipFill rotWithShape="1">
          <a:blip r:embed="rId2">
            <a:extLst>
              <a:ext uri="{28A0092B-C50C-407E-A947-70E740481C1C}">
                <a14:useLocalDpi xmlns:a14="http://schemas.microsoft.com/office/drawing/2010/main" val="0"/>
              </a:ext>
            </a:extLst>
          </a:blip>
          <a:srcRect l="8709" t="28540"/>
          <a:stretch/>
        </p:blipFill>
        <p:spPr>
          <a:xfrm>
            <a:off x="8570739" y="1935938"/>
            <a:ext cx="1377039" cy="202398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Image 7">
            <a:extLst>
              <a:ext uri="{FF2B5EF4-FFF2-40B4-BE49-F238E27FC236}">
                <a16:creationId xmlns:a16="http://schemas.microsoft.com/office/drawing/2014/main" id="{2744DE64-B85F-4BDC-B0A0-7AC0A826F803}"/>
              </a:ext>
            </a:extLst>
          </p:cNvPr>
          <p:cNvPicPr>
            <a:picLocks noChangeAspect="1"/>
          </p:cNvPicPr>
          <p:nvPr/>
        </p:nvPicPr>
        <p:blipFill rotWithShape="1">
          <a:blip r:embed="rId3">
            <a:extLst>
              <a:ext uri="{28A0092B-C50C-407E-A947-70E740481C1C}">
                <a14:useLocalDpi xmlns:a14="http://schemas.microsoft.com/office/drawing/2010/main" val="0"/>
              </a:ext>
            </a:extLst>
          </a:blip>
          <a:srcRect l="17298" t="21625"/>
          <a:stretch/>
        </p:blipFill>
        <p:spPr>
          <a:xfrm>
            <a:off x="976878" y="4551068"/>
            <a:ext cx="1377039" cy="202398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graphicFrame>
        <p:nvGraphicFramePr>
          <p:cNvPr id="11" name="Diagramme 10">
            <a:extLst>
              <a:ext uri="{FF2B5EF4-FFF2-40B4-BE49-F238E27FC236}">
                <a16:creationId xmlns:a16="http://schemas.microsoft.com/office/drawing/2014/main" id="{ABDA27E3-07AD-43A5-8226-150A6DFC127E}"/>
              </a:ext>
            </a:extLst>
          </p:cNvPr>
          <p:cNvGraphicFramePr/>
          <p:nvPr>
            <p:extLst>
              <p:ext uri="{D42A27DB-BD31-4B8C-83A1-F6EECF244321}">
                <p14:modId xmlns:p14="http://schemas.microsoft.com/office/powerpoint/2010/main" val="2107396626"/>
              </p:ext>
            </p:extLst>
          </p:nvPr>
        </p:nvGraphicFramePr>
        <p:xfrm>
          <a:off x="238084" y="71414"/>
          <a:ext cx="11809312" cy="114623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3" name="Image 12">
            <a:extLst>
              <a:ext uri="{FF2B5EF4-FFF2-40B4-BE49-F238E27FC236}">
                <a16:creationId xmlns:a16="http://schemas.microsoft.com/office/drawing/2014/main" id="{4EBDA35E-9759-4861-B084-B389F55FA810}"/>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r="3181" b="42410"/>
          <a:stretch/>
        </p:blipFill>
        <p:spPr>
          <a:xfrm>
            <a:off x="2659000" y="4046946"/>
            <a:ext cx="1440430" cy="209388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5" name="Image 14">
            <a:extLst>
              <a:ext uri="{FF2B5EF4-FFF2-40B4-BE49-F238E27FC236}">
                <a16:creationId xmlns:a16="http://schemas.microsoft.com/office/drawing/2014/main" id="{025DEA2E-32E9-424A-9272-EB38A253331D}"/>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502" t="4992" r="502" b="43697"/>
          <a:stretch/>
        </p:blipFill>
        <p:spPr>
          <a:xfrm>
            <a:off x="10172705" y="1412776"/>
            <a:ext cx="1512168" cy="209388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9" name="Image 18">
            <a:extLst>
              <a:ext uri="{FF2B5EF4-FFF2-40B4-BE49-F238E27FC236}">
                <a16:creationId xmlns:a16="http://schemas.microsoft.com/office/drawing/2014/main" id="{6A6D8D46-BB44-4CD7-BA1E-1A9DE79F6F1C}"/>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594" t="6919" r="2406" b="39101"/>
          <a:stretch/>
        </p:blipFill>
        <p:spPr>
          <a:xfrm>
            <a:off x="10196530" y="3922097"/>
            <a:ext cx="1511197" cy="210702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1" name="Image 20">
            <a:extLst>
              <a:ext uri="{FF2B5EF4-FFF2-40B4-BE49-F238E27FC236}">
                <a16:creationId xmlns:a16="http://schemas.microsoft.com/office/drawing/2014/main" id="{ED629D5A-19AD-4ED1-AAC2-E2C94898BADF}"/>
              </a:ext>
            </a:extLst>
          </p:cNvPr>
          <p:cNvPicPr>
            <a:picLocks noChangeAspect="1"/>
          </p:cNvPicPr>
          <p:nvPr/>
        </p:nvPicPr>
        <p:blipFill rotWithShape="1">
          <a:blip r:embed="rId12">
            <a:extLst>
              <a:ext uri="{28A0092B-C50C-407E-A947-70E740481C1C}">
                <a14:useLocalDpi xmlns:a14="http://schemas.microsoft.com/office/drawing/2010/main" val="0"/>
              </a:ext>
            </a:extLst>
          </a:blip>
          <a:srcRect l="13463" t="25630"/>
          <a:stretch/>
        </p:blipFill>
        <p:spPr>
          <a:xfrm>
            <a:off x="8380250" y="4537727"/>
            <a:ext cx="1511197" cy="213138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29" name="Image 28">
            <a:extLst>
              <a:ext uri="{FF2B5EF4-FFF2-40B4-BE49-F238E27FC236}">
                <a16:creationId xmlns:a16="http://schemas.microsoft.com/office/drawing/2014/main" id="{102CCB8A-B591-4F4A-8BE5-FAAC9C5E30D2}"/>
              </a:ext>
            </a:extLst>
          </p:cNvPr>
          <p:cNvPicPr>
            <a:picLocks noChangeAspect="1"/>
          </p:cNvPicPr>
          <p:nvPr/>
        </p:nvPicPr>
        <p:blipFill rotWithShape="1">
          <a:blip r:embed="rId13">
            <a:extLst>
              <a:ext uri="{28A0092B-C50C-407E-A947-70E740481C1C}">
                <a14:useLocalDpi xmlns:a14="http://schemas.microsoft.com/office/drawing/2010/main" val="0"/>
              </a:ext>
            </a:extLst>
          </a:blip>
          <a:srcRect l="11817" t="28754"/>
          <a:stretch/>
        </p:blipFill>
        <p:spPr>
          <a:xfrm>
            <a:off x="838685" y="2026383"/>
            <a:ext cx="1440430" cy="202398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31" name="Image 30">
            <a:extLst>
              <a:ext uri="{FF2B5EF4-FFF2-40B4-BE49-F238E27FC236}">
                <a16:creationId xmlns:a16="http://schemas.microsoft.com/office/drawing/2014/main" id="{6E10AC4A-E925-421B-8085-EDD4CFF0410B}"/>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t="-1" r="7253" b="43785"/>
          <a:stretch/>
        </p:blipFill>
        <p:spPr>
          <a:xfrm>
            <a:off x="2693633" y="1661563"/>
            <a:ext cx="1440430" cy="205893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33" name="Image 32">
            <a:extLst>
              <a:ext uri="{FF2B5EF4-FFF2-40B4-BE49-F238E27FC236}">
                <a16:creationId xmlns:a16="http://schemas.microsoft.com/office/drawing/2014/main" id="{7F03A507-D650-4631-AE22-768BEE98F93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3848" t="2850" b="36984"/>
          <a:stretch/>
        </p:blipFill>
        <p:spPr>
          <a:xfrm>
            <a:off x="6491639" y="2276872"/>
            <a:ext cx="1539825" cy="210702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35" name="Image 34">
            <a:extLst>
              <a:ext uri="{FF2B5EF4-FFF2-40B4-BE49-F238E27FC236}">
                <a16:creationId xmlns:a16="http://schemas.microsoft.com/office/drawing/2014/main" id="{E77DA2F2-9769-42A7-8193-1807DEDE48EC}"/>
              </a:ext>
            </a:extLst>
          </p:cNvPr>
          <p:cNvPicPr>
            <a:picLocks noChangeAspect="1"/>
          </p:cNvPicPr>
          <p:nvPr/>
        </p:nvPicPr>
        <p:blipFill rotWithShape="1">
          <a:blip r:embed="rId16">
            <a:extLst>
              <a:ext uri="{28A0092B-C50C-407E-A947-70E740481C1C}">
                <a14:useLocalDpi xmlns:a14="http://schemas.microsoft.com/office/drawing/2010/main" val="0"/>
              </a:ext>
            </a:extLst>
          </a:blip>
          <a:srcRect l="33653" t="29000"/>
          <a:stretch/>
        </p:blipFill>
        <p:spPr>
          <a:xfrm>
            <a:off x="4553603" y="3521600"/>
            <a:ext cx="1589250" cy="205893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590470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plus(in)">
                                      <p:cBhvr>
                                        <p:cTn id="7" dur="500"/>
                                        <p:tgtEl>
                                          <p:spTgt spid="11"/>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blinds(horizontal)">
                                      <p:cBhvr>
                                        <p:cTn id="11" dur="500"/>
                                        <p:tgtEl>
                                          <p:spTgt spid="3">
                                            <p:txEl>
                                              <p:pRg st="0" end="0"/>
                                            </p:txEl>
                                          </p:spTgt>
                                        </p:tgtEl>
                                      </p:cBhvr>
                                    </p:animEffect>
                                  </p:childTnLst>
                                </p:cTn>
                              </p:par>
                            </p:childTnLst>
                          </p:cTn>
                        </p:par>
                        <p:par>
                          <p:cTn id="12" fill="hold">
                            <p:stCondLst>
                              <p:cond delay="1000"/>
                            </p:stCondLst>
                            <p:childTnLst>
                              <p:par>
                                <p:cTn id="13" presetID="21" presetClass="entr" presetSubtype="4"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heel(4)">
                                      <p:cBhvr>
                                        <p:cTn id="15" dur="500"/>
                                        <p:tgtEl>
                                          <p:spTgt spid="29"/>
                                        </p:tgtEl>
                                      </p:cBhvr>
                                    </p:animEffect>
                                  </p:childTnLst>
                                </p:cTn>
                              </p:par>
                            </p:childTnLst>
                          </p:cTn>
                        </p:par>
                        <p:par>
                          <p:cTn id="16" fill="hold">
                            <p:stCondLst>
                              <p:cond delay="1500"/>
                            </p:stCondLst>
                            <p:childTnLst>
                              <p:par>
                                <p:cTn id="17" presetID="21" presetClass="entr" presetSubtype="4"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heel(4)">
                                      <p:cBhvr>
                                        <p:cTn id="19" dur="500"/>
                                        <p:tgtEl>
                                          <p:spTgt spid="31"/>
                                        </p:tgtEl>
                                      </p:cBhvr>
                                    </p:animEffect>
                                  </p:childTnLst>
                                </p:cTn>
                              </p:par>
                            </p:childTnLst>
                          </p:cTn>
                        </p:par>
                        <p:par>
                          <p:cTn id="20" fill="hold">
                            <p:stCondLst>
                              <p:cond delay="2000"/>
                            </p:stCondLst>
                            <p:childTnLst>
                              <p:par>
                                <p:cTn id="21" presetID="21" presetClass="entr" presetSubtype="4"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heel(4)">
                                      <p:cBhvr>
                                        <p:cTn id="23" dur="500"/>
                                        <p:tgtEl>
                                          <p:spTgt spid="8"/>
                                        </p:tgtEl>
                                      </p:cBhvr>
                                    </p:animEffect>
                                  </p:childTnLst>
                                </p:cTn>
                              </p:par>
                            </p:childTnLst>
                          </p:cTn>
                        </p:par>
                        <p:par>
                          <p:cTn id="24" fill="hold">
                            <p:stCondLst>
                              <p:cond delay="2500"/>
                            </p:stCondLst>
                            <p:childTnLst>
                              <p:par>
                                <p:cTn id="25" presetID="21" presetClass="entr" presetSubtype="4"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heel(4)">
                                      <p:cBhvr>
                                        <p:cTn id="27" dur="500"/>
                                        <p:tgtEl>
                                          <p:spTgt spid="13"/>
                                        </p:tgtEl>
                                      </p:cBhvr>
                                    </p:animEffect>
                                  </p:childTnLst>
                                </p:cTn>
                              </p:par>
                            </p:childTnLst>
                          </p:cTn>
                        </p:par>
                        <p:par>
                          <p:cTn id="28" fill="hold">
                            <p:stCondLst>
                              <p:cond delay="3000"/>
                            </p:stCondLst>
                            <p:childTnLst>
                              <p:par>
                                <p:cTn id="29" presetID="21" presetClass="entr" presetSubtype="4" fill="hold"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wheel(4)">
                                      <p:cBhvr>
                                        <p:cTn id="31" dur="500"/>
                                        <p:tgtEl>
                                          <p:spTgt spid="35"/>
                                        </p:tgtEl>
                                      </p:cBhvr>
                                    </p:animEffect>
                                  </p:childTnLst>
                                </p:cTn>
                              </p:par>
                            </p:childTnLst>
                          </p:cTn>
                        </p:par>
                        <p:par>
                          <p:cTn id="32" fill="hold">
                            <p:stCondLst>
                              <p:cond delay="3500"/>
                            </p:stCondLst>
                            <p:childTnLst>
                              <p:par>
                                <p:cTn id="33" presetID="21" presetClass="entr" presetSubtype="4" fill="hold"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heel(4)">
                                      <p:cBhvr>
                                        <p:cTn id="35" dur="500"/>
                                        <p:tgtEl>
                                          <p:spTgt spid="33"/>
                                        </p:tgtEl>
                                      </p:cBhvr>
                                    </p:animEffect>
                                  </p:childTnLst>
                                </p:cTn>
                              </p:par>
                            </p:childTnLst>
                          </p:cTn>
                        </p:par>
                        <p:par>
                          <p:cTn id="36" fill="hold">
                            <p:stCondLst>
                              <p:cond delay="4000"/>
                            </p:stCondLst>
                            <p:childTnLst>
                              <p:par>
                                <p:cTn id="37" presetID="21" presetClass="entr" presetSubtype="4"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heel(4)">
                                      <p:cBhvr>
                                        <p:cTn id="39" dur="500"/>
                                        <p:tgtEl>
                                          <p:spTgt spid="6"/>
                                        </p:tgtEl>
                                      </p:cBhvr>
                                    </p:animEffect>
                                  </p:childTnLst>
                                </p:cTn>
                              </p:par>
                            </p:childTnLst>
                          </p:cTn>
                        </p:par>
                        <p:par>
                          <p:cTn id="40" fill="hold">
                            <p:stCondLst>
                              <p:cond delay="4500"/>
                            </p:stCondLst>
                            <p:childTnLst>
                              <p:par>
                                <p:cTn id="41" presetID="21" presetClass="entr" presetSubtype="4"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heel(4)">
                                      <p:cBhvr>
                                        <p:cTn id="43" dur="500"/>
                                        <p:tgtEl>
                                          <p:spTgt spid="15"/>
                                        </p:tgtEl>
                                      </p:cBhvr>
                                    </p:animEffect>
                                  </p:childTnLst>
                                </p:cTn>
                              </p:par>
                            </p:childTnLst>
                          </p:cTn>
                        </p:par>
                        <p:par>
                          <p:cTn id="44" fill="hold">
                            <p:stCondLst>
                              <p:cond delay="5000"/>
                            </p:stCondLst>
                            <p:childTnLst>
                              <p:par>
                                <p:cTn id="45" presetID="21" presetClass="entr" presetSubtype="4" fill="hold"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heel(4)">
                                      <p:cBhvr>
                                        <p:cTn id="47" dur="500"/>
                                        <p:tgtEl>
                                          <p:spTgt spid="21"/>
                                        </p:tgtEl>
                                      </p:cBhvr>
                                    </p:animEffect>
                                  </p:childTnLst>
                                </p:cTn>
                              </p:par>
                            </p:childTnLst>
                          </p:cTn>
                        </p:par>
                        <p:par>
                          <p:cTn id="48" fill="hold">
                            <p:stCondLst>
                              <p:cond delay="5500"/>
                            </p:stCondLst>
                            <p:childTnLst>
                              <p:par>
                                <p:cTn id="49" presetID="21" presetClass="entr" presetSubtype="4" fill="hold"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wheel(4)">
                                      <p:cBhvr>
                                        <p:cTn id="5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11" grpId="0">
        <p:bldAsOne/>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343472" y="1820790"/>
            <a:ext cx="9144000" cy="1500198"/>
          </a:xfrm>
        </p:spPr>
        <p:txBody>
          <a:bodyPr/>
          <a:lstStyle/>
          <a:p>
            <a:pPr lvl="0"/>
            <a:r>
              <a:rPr lang="fr-FR" sz="3200" b="1" u="sng" dirty="0">
                <a:solidFill>
                  <a:schemeClr val="accent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et perspectives :  </a:t>
            </a:r>
            <a:br>
              <a:rPr lang="x-none"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endParaRPr lang="fr-FR" dirty="0"/>
          </a:p>
        </p:txBody>
      </p:sp>
      <p:sp>
        <p:nvSpPr>
          <p:cNvPr id="3" name="Espace réservé du texte 2"/>
          <p:cNvSpPr>
            <a:spLocks noGrp="1"/>
          </p:cNvSpPr>
          <p:nvPr>
            <p:ph type="body" idx="1"/>
          </p:nvPr>
        </p:nvSpPr>
        <p:spPr>
          <a:xfrm>
            <a:off x="1734954" y="3419421"/>
            <a:ext cx="9144000" cy="1506537"/>
          </a:xfrm>
        </p:spPr>
        <p:txBody>
          <a:bodyPr>
            <a:normAutofit/>
          </a:bodyPr>
          <a:lstStyle/>
          <a:p>
            <a:r>
              <a:rPr lang="fr-FR" sz="2800"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a:t>
            </a:r>
            <a:endParaRPr lang="fr-FR" sz="2800" dirty="0">
              <a:solidFill>
                <a:schemeClr val="tx2"/>
              </a:solidFill>
            </a:endParaRPr>
          </a:p>
        </p:txBody>
      </p:sp>
      <p:sp>
        <p:nvSpPr>
          <p:cNvPr id="6" name="ZoneTexte 5"/>
          <p:cNvSpPr txBox="1"/>
          <p:nvPr/>
        </p:nvSpPr>
        <p:spPr>
          <a:xfrm>
            <a:off x="1775520" y="4719168"/>
            <a:ext cx="3714776" cy="523220"/>
          </a:xfrm>
          <a:prstGeom prst="rect">
            <a:avLst/>
          </a:prstGeom>
          <a:noFill/>
        </p:spPr>
        <p:txBody>
          <a:bodyPr wrap="square" rtlCol="0">
            <a:spAutoFit/>
          </a:bodyPr>
          <a:lstStyle/>
          <a:p>
            <a:r>
              <a:rPr lang="fr-FR" sz="2800"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Perspectives</a:t>
            </a:r>
            <a:endParaRPr lang="fr-FR" sz="2800" dirty="0">
              <a:solidFill>
                <a:schemeClr val="tx2"/>
              </a:solidFill>
            </a:endParaRPr>
          </a:p>
        </p:txBody>
      </p:sp>
      <p:sp>
        <p:nvSpPr>
          <p:cNvPr id="7" name="Connecteur droit 6"/>
          <p:cNvSpPr/>
          <p:nvPr/>
        </p:nvSpPr>
        <p:spPr>
          <a:xfrm>
            <a:off x="1775520" y="4293096"/>
            <a:ext cx="9756576"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8" name="Groupe 7">
            <a:extLst>
              <a:ext uri="{FF2B5EF4-FFF2-40B4-BE49-F238E27FC236}">
                <a16:creationId xmlns:a16="http://schemas.microsoft.com/office/drawing/2014/main" id="{1945181E-9495-416D-8D15-155045844157}"/>
              </a:ext>
            </a:extLst>
          </p:cNvPr>
          <p:cNvGrpSpPr/>
          <p:nvPr/>
        </p:nvGrpSpPr>
        <p:grpSpPr>
          <a:xfrm>
            <a:off x="1127448" y="404664"/>
            <a:ext cx="9135070" cy="854968"/>
            <a:chOff x="4464" y="0"/>
            <a:chExt cx="9135070" cy="854968"/>
          </a:xfrm>
          <a:scene3d>
            <a:camera prst="orthographicFront">
              <a:rot lat="0" lon="0" rev="0"/>
            </a:camera>
            <a:lightRig rig="contrasting" dir="t">
              <a:rot lat="0" lon="0" rev="1200000"/>
            </a:lightRig>
          </a:scene3d>
        </p:grpSpPr>
        <p:sp>
          <p:nvSpPr>
            <p:cNvPr id="9" name="Flèche : chevron 8">
              <a:extLst>
                <a:ext uri="{FF2B5EF4-FFF2-40B4-BE49-F238E27FC236}">
                  <a16:creationId xmlns:a16="http://schemas.microsoft.com/office/drawing/2014/main" id="{8C8A0D38-20D1-4A02-8042-5374303E6BE8}"/>
                </a:ext>
              </a:extLst>
            </p:cNvPr>
            <p:cNvSpPr/>
            <p:nvPr/>
          </p:nvSpPr>
          <p:spPr>
            <a:xfrm>
              <a:off x="4464" y="0"/>
              <a:ext cx="9135070" cy="854968"/>
            </a:xfrm>
            <a:prstGeom prst="chevron">
              <a:avLst/>
            </a:prstGeom>
            <a:effectLst>
              <a:glow rad="228600">
                <a:schemeClr val="accent1">
                  <a:satMod val="175000"/>
                  <a:alpha val="40000"/>
                </a:schemeClr>
              </a:glow>
            </a:effectLst>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rgbClr r="0" g="0" b="0"/>
            </a:effectRef>
            <a:fontRef idx="minor">
              <a:schemeClr val="lt1"/>
            </a:fontRef>
          </p:style>
        </p:sp>
        <p:sp>
          <p:nvSpPr>
            <p:cNvPr id="10" name="Flèche : chevron 4">
              <a:extLst>
                <a:ext uri="{FF2B5EF4-FFF2-40B4-BE49-F238E27FC236}">
                  <a16:creationId xmlns:a16="http://schemas.microsoft.com/office/drawing/2014/main" id="{4E63DA93-AFE3-4F26-92E2-D16E1B8289D9}"/>
                </a:ext>
              </a:extLst>
            </p:cNvPr>
            <p:cNvSpPr txBox="1"/>
            <p:nvPr/>
          </p:nvSpPr>
          <p:spPr>
            <a:xfrm>
              <a:off x="431948" y="0"/>
              <a:ext cx="8280102" cy="85496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16027" tIns="72009" rIns="72009" bIns="72009" numCol="1" spcCol="1270" anchor="ctr" anchorCtr="0">
              <a:noAutofit/>
            </a:bodyPr>
            <a:lstStyle/>
            <a:p>
              <a:pPr marL="0" lvl="0" indent="0" algn="ctr" defTabSz="2400300">
                <a:lnSpc>
                  <a:spcPct val="90000"/>
                </a:lnSpc>
                <a:spcBef>
                  <a:spcPct val="0"/>
                </a:spcBef>
                <a:spcAft>
                  <a:spcPct val="35000"/>
                </a:spcAft>
                <a:buNone/>
              </a:pPr>
              <a:r>
                <a:rPr lang="fr-FR" sz="5400" b="1" u="sng" kern="1200" dirty="0">
                  <a:latin typeface="Times New Roman" panose="02020603050405020304" pitchFamily="18" charset="0"/>
                  <a:cs typeface="Times New Roman" panose="02020603050405020304" pitchFamily="18" charset="0"/>
                </a:rPr>
                <a:t>Plan de l’exposé :</a:t>
              </a:r>
              <a:endParaRPr lang="x-none" sz="5400" kern="1200" dirty="0">
                <a:latin typeface="Times New Roman" panose="02020603050405020304" pitchFamily="18" charset="0"/>
                <a:cs typeface="Times New Roman" panose="02020603050405020304" pitchFamily="18" charset="0"/>
              </a:endParaRPr>
            </a:p>
          </p:txBody>
        </p:sp>
      </p:grpSp>
      <p:sp>
        <p:nvSpPr>
          <p:cNvPr id="11" name="Connecteur droit 10">
            <a:extLst>
              <a:ext uri="{FF2B5EF4-FFF2-40B4-BE49-F238E27FC236}">
                <a16:creationId xmlns:a16="http://schemas.microsoft.com/office/drawing/2014/main" id="{B7F873A3-EED4-45B3-9DAC-9BB2FBE7F934}"/>
              </a:ext>
            </a:extLst>
          </p:cNvPr>
          <p:cNvSpPr/>
          <p:nvPr/>
        </p:nvSpPr>
        <p:spPr>
          <a:xfrm>
            <a:off x="1703512" y="3140968"/>
            <a:ext cx="9756576"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plus(in)">
                                      <p:cBhvr>
                                        <p:cTn id="7" dur="500"/>
                                        <p:tgtEl>
                                          <p:spTgt spid="8"/>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checkerboard(across)">
                                      <p:cBhvr>
                                        <p:cTn id="11" dur="500"/>
                                        <p:tgtEl>
                                          <p:spTgt spid="2"/>
                                        </p:tgtEl>
                                      </p:cBhvr>
                                    </p:animEffect>
                                  </p:childTnLst>
                                </p:cTn>
                              </p:par>
                            </p:childTnLst>
                          </p:cTn>
                        </p:par>
                        <p:par>
                          <p:cTn id="12" fill="hold">
                            <p:stCondLst>
                              <p:cond delay="1000"/>
                            </p:stCondLst>
                            <p:childTnLst>
                              <p:par>
                                <p:cTn id="13" presetID="55" presetClass="entr" presetSubtype="0" fill="hold" grpId="0"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p:cTn id="15" dur="5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16" dur="5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17" dur="500"/>
                                        <p:tgtEl>
                                          <p:spTgt spid="3">
                                            <p:txEl>
                                              <p:pRg st="0" end="0"/>
                                            </p:txEl>
                                          </p:spTgt>
                                        </p:tgtEl>
                                      </p:cBhvr>
                                    </p:animEffect>
                                  </p:childTnLst>
                                </p:cTn>
                              </p:par>
                            </p:childTnLst>
                          </p:cTn>
                        </p:par>
                        <p:par>
                          <p:cTn id="18" fill="hold">
                            <p:stCondLst>
                              <p:cond delay="1500"/>
                            </p:stCondLst>
                            <p:childTnLst>
                              <p:par>
                                <p:cTn id="19" presetID="20" presetClass="entr" presetSubtype="0"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edge">
                                      <p:cBhvr>
                                        <p:cTn id="21" dur="500"/>
                                        <p:tgtEl>
                                          <p:spTgt spid="11"/>
                                        </p:tgtEl>
                                      </p:cBhvr>
                                    </p:animEffect>
                                  </p:childTnLst>
                                </p:cTn>
                              </p:par>
                              <p:par>
                                <p:cTn id="22" presetID="2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edge">
                                      <p:cBhvr>
                                        <p:cTn id="24" dur="500"/>
                                        <p:tgtEl>
                                          <p:spTgt spid="7"/>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38148" y="1357298"/>
            <a:ext cx="9144000" cy="1071570"/>
          </a:xfrm>
        </p:spPr>
        <p:txBody>
          <a:bodyPr>
            <a:normAutofit fontScale="90000"/>
          </a:bodyPr>
          <a:lstStyle/>
          <a:p>
            <a:r>
              <a:rPr lang="fr-FR" sz="3200" u="sng" dirty="0">
                <a:solidFill>
                  <a:schemeClr val="accent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a:t>
            </a:r>
            <a:br>
              <a:rPr lang="fr-FR" dirty="0"/>
            </a:br>
            <a:endParaRPr lang="fr-FR" dirty="0"/>
          </a:p>
        </p:txBody>
      </p:sp>
      <p:sp>
        <p:nvSpPr>
          <p:cNvPr id="3" name="Espace réservé du texte 2"/>
          <p:cNvSpPr>
            <a:spLocks noGrp="1"/>
          </p:cNvSpPr>
          <p:nvPr>
            <p:ph type="body" idx="1"/>
          </p:nvPr>
        </p:nvSpPr>
        <p:spPr>
          <a:xfrm>
            <a:off x="335360" y="1772816"/>
            <a:ext cx="11449272" cy="4711732"/>
          </a:xfrm>
        </p:spPr>
        <p:txBody>
          <a:bodyPr>
            <a:noAutofit/>
          </a:bodyPr>
          <a:lstStyle/>
          <a:p>
            <a:pPr algn="just"/>
            <a:r>
              <a:rPr lang="fr-FR" sz="2800" dirty="0">
                <a:solidFill>
                  <a:schemeClr val="tx1"/>
                </a:solidFill>
                <a:latin typeface="Times New Roman" pitchFamily="18" charset="0"/>
                <a:cs typeface="Times New Roman" pitchFamily="18" charset="0"/>
              </a:rPr>
              <a:t>En conclusion, nous estimons que le système que nous avons réalisé remplit bien toutes les contraintes du cahier des charges que nous a imposé notre encadreur. </a:t>
            </a:r>
          </a:p>
          <a:p>
            <a:pPr algn="just"/>
            <a:r>
              <a:rPr lang="fr-FR" sz="2800" dirty="0">
                <a:solidFill>
                  <a:schemeClr val="tx1"/>
                </a:solidFill>
                <a:latin typeface="Times New Roman" pitchFamily="18" charset="0"/>
                <a:cs typeface="Times New Roman" pitchFamily="18" charset="0"/>
              </a:rPr>
              <a:t>Celui-ci dispose des qualités suivantes: </a:t>
            </a:r>
          </a:p>
          <a:p>
            <a:pPr marL="457200" indent="-457200" algn="just">
              <a:lnSpc>
                <a:spcPct val="100000"/>
              </a:lnSpc>
              <a:spcAft>
                <a:spcPts val="600"/>
              </a:spcAft>
              <a:buFont typeface="Wingdings" panose="05000000000000000000" pitchFamily="2" charset="2"/>
              <a:buChar char="v"/>
            </a:pPr>
            <a:r>
              <a:rPr lang="fr-FR" sz="2800" dirty="0">
                <a:solidFill>
                  <a:schemeClr val="tx1"/>
                </a:solidFill>
                <a:latin typeface="Times New Roman" pitchFamily="18" charset="0"/>
                <a:cs typeface="Times New Roman" pitchFamily="18" charset="0"/>
              </a:rPr>
              <a:t>Une reconnaissance automatique et rapide de la main de l’utilisateur;</a:t>
            </a:r>
          </a:p>
          <a:p>
            <a:pPr marL="457200" indent="-457200" algn="just">
              <a:lnSpc>
                <a:spcPct val="100000"/>
              </a:lnSpc>
              <a:spcAft>
                <a:spcPts val="600"/>
              </a:spcAft>
              <a:buFont typeface="Wingdings" panose="05000000000000000000" pitchFamily="2" charset="2"/>
              <a:buChar char="v"/>
            </a:pPr>
            <a:r>
              <a:rPr lang="fr-FR" sz="2800" dirty="0">
                <a:solidFill>
                  <a:schemeClr val="tx1"/>
                </a:solidFill>
                <a:latin typeface="Times New Roman" pitchFamily="18" charset="0"/>
                <a:cs typeface="Times New Roman" pitchFamily="18" charset="0"/>
              </a:rPr>
              <a:t>La reconnaissance de gestes est assez robuste malgré les contraintes;</a:t>
            </a:r>
          </a:p>
          <a:p>
            <a:pPr marL="457200" indent="-457200" algn="just">
              <a:lnSpc>
                <a:spcPct val="100000"/>
              </a:lnSpc>
              <a:spcAft>
                <a:spcPts val="600"/>
              </a:spcAft>
              <a:buFont typeface="Wingdings" panose="05000000000000000000" pitchFamily="2" charset="2"/>
              <a:buChar char="v"/>
            </a:pPr>
            <a:r>
              <a:rPr lang="fr-FR" sz="2800" dirty="0">
                <a:solidFill>
                  <a:schemeClr val="tx1"/>
                </a:solidFill>
                <a:latin typeface="Times New Roman" pitchFamily="18" charset="0"/>
                <a:cs typeface="Times New Roman" pitchFamily="18" charset="0"/>
              </a:rPr>
              <a:t>Une rapidité d’exécution des commandes, le tout a distance et sans encombrement par le matériel;</a:t>
            </a:r>
          </a:p>
          <a:p>
            <a:pPr marL="457200" indent="-457200" algn="just">
              <a:lnSpc>
                <a:spcPct val="100000"/>
              </a:lnSpc>
              <a:spcAft>
                <a:spcPts val="600"/>
              </a:spcAft>
              <a:buFont typeface="Wingdings" panose="05000000000000000000" pitchFamily="2" charset="2"/>
              <a:buChar char="v"/>
            </a:pPr>
            <a:r>
              <a:rPr lang="fr-FR" sz="2800" dirty="0">
                <a:solidFill>
                  <a:schemeClr val="tx1"/>
                </a:solidFill>
                <a:latin typeface="Times New Roman" pitchFamily="18" charset="0"/>
                <a:cs typeface="Times New Roman" pitchFamily="18" charset="0"/>
              </a:rPr>
              <a:t>La transformation des codes source en application de bureau, le tout sous interface graphique permettant une simplicité et une accessibilité à tous. </a:t>
            </a:r>
          </a:p>
        </p:txBody>
      </p:sp>
      <p:graphicFrame>
        <p:nvGraphicFramePr>
          <p:cNvPr id="7" name="Diagramme 6">
            <a:extLst>
              <a:ext uri="{FF2B5EF4-FFF2-40B4-BE49-F238E27FC236}">
                <a16:creationId xmlns:a16="http://schemas.microsoft.com/office/drawing/2014/main" id="{3F90014E-9BC8-4D01-A912-99DE34C4724E}"/>
              </a:ext>
            </a:extLst>
          </p:cNvPr>
          <p:cNvGraphicFramePr/>
          <p:nvPr>
            <p:extLst>
              <p:ext uri="{D42A27DB-BD31-4B8C-83A1-F6EECF244321}">
                <p14:modId xmlns:p14="http://schemas.microsoft.com/office/powerpoint/2010/main" val="1347804757"/>
              </p:ext>
            </p:extLst>
          </p:nvPr>
        </p:nvGraphicFramePr>
        <p:xfrm>
          <a:off x="263352" y="188884"/>
          <a:ext cx="11809312" cy="11462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plus(in)">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8" presetClass="entr" presetSubtype="12" fill="hold" grpId="0"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strips(downLeft)">
                                      <p:cBhvr>
                                        <p:cTn id="15" dur="500"/>
                                        <p:tgtEl>
                                          <p:spTgt spid="3">
                                            <p:txEl>
                                              <p:pRg st="0" end="0"/>
                                            </p:txEl>
                                          </p:spTgt>
                                        </p:tgtEl>
                                      </p:cBhvr>
                                    </p:animEffect>
                                  </p:childTnLst>
                                </p:cTn>
                              </p:par>
                            </p:childTnLst>
                          </p:cTn>
                        </p:par>
                        <p:par>
                          <p:cTn id="16" fill="hold">
                            <p:stCondLst>
                              <p:cond delay="1500"/>
                            </p:stCondLst>
                            <p:childTnLst>
                              <p:par>
                                <p:cTn id="17" presetID="18" presetClass="entr" presetSubtype="12"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strips(downLeft)">
                                      <p:cBhvr>
                                        <p:cTn id="19" dur="500"/>
                                        <p:tgtEl>
                                          <p:spTgt spid="3">
                                            <p:txEl>
                                              <p:pRg st="1" end="1"/>
                                            </p:txEl>
                                          </p:spTgt>
                                        </p:tgtEl>
                                      </p:cBhvr>
                                    </p:animEffect>
                                  </p:childTnLst>
                                </p:cTn>
                              </p:par>
                            </p:childTnLst>
                          </p:cTn>
                        </p:par>
                        <p:par>
                          <p:cTn id="20" fill="hold">
                            <p:stCondLst>
                              <p:cond delay="2000"/>
                            </p:stCondLst>
                            <p:childTnLst>
                              <p:par>
                                <p:cTn id="21" presetID="18" presetClass="entr" presetSubtype="12" fill="hold" grpId="0" nodeType="after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strips(downLeft)">
                                      <p:cBhvr>
                                        <p:cTn id="23" dur="500"/>
                                        <p:tgtEl>
                                          <p:spTgt spid="3">
                                            <p:txEl>
                                              <p:pRg st="2" end="2"/>
                                            </p:txEl>
                                          </p:spTgt>
                                        </p:tgtEl>
                                      </p:cBhvr>
                                    </p:animEffect>
                                  </p:childTnLst>
                                </p:cTn>
                              </p:par>
                            </p:childTnLst>
                          </p:cTn>
                        </p:par>
                        <p:par>
                          <p:cTn id="24" fill="hold">
                            <p:stCondLst>
                              <p:cond delay="2500"/>
                            </p:stCondLst>
                            <p:childTnLst>
                              <p:par>
                                <p:cTn id="25" presetID="18" presetClass="entr" presetSubtype="12" fill="hold" grpId="0" nodeType="after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strips(downLeft)">
                                      <p:cBhvr>
                                        <p:cTn id="27" dur="500"/>
                                        <p:tgtEl>
                                          <p:spTgt spid="3">
                                            <p:txEl>
                                              <p:pRg st="3" end="3"/>
                                            </p:txEl>
                                          </p:spTgt>
                                        </p:tgtEl>
                                      </p:cBhvr>
                                    </p:animEffect>
                                  </p:childTnLst>
                                </p:cTn>
                              </p:par>
                            </p:childTnLst>
                          </p:cTn>
                        </p:par>
                        <p:par>
                          <p:cTn id="28" fill="hold">
                            <p:stCondLst>
                              <p:cond delay="3000"/>
                            </p:stCondLst>
                            <p:childTnLst>
                              <p:par>
                                <p:cTn id="29" presetID="18" presetClass="entr" presetSubtype="12" fill="hold" grpId="0"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strips(downLeft)">
                                      <p:cBhvr>
                                        <p:cTn id="31" dur="500"/>
                                        <p:tgtEl>
                                          <p:spTgt spid="3">
                                            <p:txEl>
                                              <p:pRg st="4" end="4"/>
                                            </p:txEl>
                                          </p:spTgt>
                                        </p:tgtEl>
                                      </p:cBhvr>
                                    </p:animEffect>
                                  </p:childTnLst>
                                </p:cTn>
                              </p:par>
                            </p:childTnLst>
                          </p:cTn>
                        </p:par>
                        <p:par>
                          <p:cTn id="32" fill="hold">
                            <p:stCondLst>
                              <p:cond delay="3500"/>
                            </p:stCondLst>
                            <p:childTnLst>
                              <p:par>
                                <p:cTn id="33" presetID="18" presetClass="entr" presetSubtype="12" fill="hold" grpId="0" nodeType="after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strips(downLeft)">
                                      <p:cBhvr>
                                        <p:cTn id="3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Graphic spid="7" grpId="0">
        <p:bldAsOne/>
      </p:bldGraphic>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9522" y="1285860"/>
            <a:ext cx="9144000" cy="1357322"/>
          </a:xfrm>
        </p:spPr>
        <p:txBody>
          <a:bodyPr/>
          <a:lstStyle/>
          <a:p>
            <a:r>
              <a:rPr lang="fr-FR" sz="3200" u="sng" dirty="0">
                <a:solidFill>
                  <a:schemeClr val="accent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perspectives:</a:t>
            </a:r>
            <a:br>
              <a:rPr lang="fr-FR" dirty="0"/>
            </a:br>
            <a:endParaRPr lang="fr-FR" dirty="0"/>
          </a:p>
        </p:txBody>
      </p:sp>
      <p:sp>
        <p:nvSpPr>
          <p:cNvPr id="3" name="Espace réservé du texte 2"/>
          <p:cNvSpPr>
            <a:spLocks noGrp="1"/>
          </p:cNvSpPr>
          <p:nvPr>
            <p:ph type="body" idx="1"/>
          </p:nvPr>
        </p:nvSpPr>
        <p:spPr>
          <a:xfrm>
            <a:off x="380960" y="2071678"/>
            <a:ext cx="11619696" cy="4572031"/>
          </a:xfrm>
        </p:spPr>
        <p:txBody>
          <a:bodyPr>
            <a:normAutofit lnSpcReduction="10000"/>
          </a:bodyPr>
          <a:lstStyle/>
          <a:p>
            <a:pPr>
              <a:lnSpc>
                <a:spcPct val="100000"/>
              </a:lnSpc>
              <a:spcAft>
                <a:spcPts val="600"/>
              </a:spcAft>
            </a:pPr>
            <a:r>
              <a:rPr lang="fr-FR" sz="2600" dirty="0">
                <a:solidFill>
                  <a:schemeClr val="tx1"/>
                </a:solidFill>
                <a:latin typeface="Times New Roman" pitchFamily="18" charset="0"/>
                <a:cs typeface="Times New Roman" pitchFamily="18" charset="0"/>
              </a:rPr>
              <a:t>Les perspectives de notre projet sont diverses et variées dans plusieurs domaines:</a:t>
            </a:r>
          </a:p>
          <a:p>
            <a:pPr marL="457200" indent="-457200">
              <a:lnSpc>
                <a:spcPct val="100000"/>
              </a:lnSpc>
              <a:spcAft>
                <a:spcPts val="600"/>
              </a:spcAft>
              <a:buFont typeface="Wingdings" panose="05000000000000000000" pitchFamily="2" charset="2"/>
              <a:buChar char="v"/>
            </a:pPr>
            <a:r>
              <a:rPr lang="fr-FR" sz="2600" dirty="0">
                <a:solidFill>
                  <a:schemeClr val="tx1"/>
                </a:solidFill>
                <a:latin typeface="Times New Roman" pitchFamily="18" charset="0"/>
                <a:cs typeface="Times New Roman" pitchFamily="18" charset="0"/>
              </a:rPr>
              <a:t>Choisir la meilleure méthode pour les 3 étapes de traitement cités, car il existe toujours une solution optimale;</a:t>
            </a:r>
          </a:p>
          <a:p>
            <a:pPr marL="457200" indent="-457200">
              <a:lnSpc>
                <a:spcPct val="100000"/>
              </a:lnSpc>
              <a:spcAft>
                <a:spcPts val="600"/>
              </a:spcAft>
              <a:buFont typeface="Wingdings" panose="05000000000000000000" pitchFamily="2" charset="2"/>
              <a:buChar char="v"/>
            </a:pPr>
            <a:r>
              <a:rPr lang="fr-FR" sz="2600" dirty="0">
                <a:solidFill>
                  <a:schemeClr val="tx1"/>
                </a:solidFill>
                <a:latin typeface="Times New Roman" pitchFamily="18" charset="0"/>
                <a:cs typeface="Times New Roman" pitchFamily="18" charset="0"/>
              </a:rPr>
              <a:t> En utilisant l’étape 1, on peut réaliser un système de reconnaissance biométrique très efficace qui peut permettre une sécurité presque optimale dans des endroits de haute importance;</a:t>
            </a:r>
          </a:p>
          <a:p>
            <a:pPr marL="457200" indent="-457200">
              <a:lnSpc>
                <a:spcPct val="100000"/>
              </a:lnSpc>
              <a:spcAft>
                <a:spcPts val="600"/>
              </a:spcAft>
              <a:buFont typeface="Wingdings" panose="05000000000000000000" pitchFamily="2" charset="2"/>
              <a:buChar char="v"/>
            </a:pPr>
            <a:r>
              <a:rPr lang="fr-FR" sz="2600" dirty="0">
                <a:solidFill>
                  <a:schemeClr val="tx1"/>
                </a:solidFill>
                <a:latin typeface="Times New Roman" pitchFamily="18" charset="0"/>
                <a:cs typeface="Times New Roman" pitchFamily="18" charset="0"/>
              </a:rPr>
              <a:t> Réaliser un système de contrôle de robot mobile qui peut agir dans des milieux hostiles pour l’homme, les lieux de catastrophes naturelles ou sanitaire ou encore pour l’exploration spatiale par l’utilisation d’une connexion internet haut débit;</a:t>
            </a:r>
          </a:p>
          <a:p>
            <a:pPr marL="457200" indent="-457200">
              <a:lnSpc>
                <a:spcPct val="100000"/>
              </a:lnSpc>
              <a:spcAft>
                <a:spcPts val="600"/>
              </a:spcAft>
              <a:buFont typeface="Wingdings" panose="05000000000000000000" pitchFamily="2" charset="2"/>
              <a:buChar char="v"/>
            </a:pPr>
            <a:r>
              <a:rPr lang="fr-FR" sz="2600" dirty="0">
                <a:solidFill>
                  <a:schemeClr val="tx1"/>
                </a:solidFill>
                <a:latin typeface="Times New Roman" pitchFamily="18" charset="0"/>
                <a:cs typeface="Times New Roman" pitchFamily="18" charset="0"/>
              </a:rPr>
              <a:t>Enfin, les domaines d’application sont presque infinis où seule l’imagination humaine est la limite à repousser.    </a:t>
            </a:r>
          </a:p>
          <a:p>
            <a:pPr>
              <a:lnSpc>
                <a:spcPct val="100000"/>
              </a:lnSpc>
              <a:spcAft>
                <a:spcPts val="600"/>
              </a:spcAft>
              <a:buFont typeface="Wingdings" pitchFamily="2" charset="2"/>
              <a:buChar char="v"/>
            </a:pPr>
            <a:endParaRPr lang="fr-FR" sz="2600" dirty="0">
              <a:solidFill>
                <a:schemeClr val="tx1"/>
              </a:solidFill>
              <a:latin typeface="Times New Roman" pitchFamily="18" charset="0"/>
              <a:cs typeface="Times New Roman" pitchFamily="18" charset="0"/>
            </a:endParaRPr>
          </a:p>
        </p:txBody>
      </p:sp>
      <p:graphicFrame>
        <p:nvGraphicFramePr>
          <p:cNvPr id="5" name="Diagramme 4">
            <a:extLst>
              <a:ext uri="{FF2B5EF4-FFF2-40B4-BE49-F238E27FC236}">
                <a16:creationId xmlns:a16="http://schemas.microsoft.com/office/drawing/2014/main" id="{3F90014E-9BC8-4D01-A912-99DE34C4724E}"/>
              </a:ext>
            </a:extLst>
          </p:cNvPr>
          <p:cNvGraphicFramePr/>
          <p:nvPr>
            <p:extLst>
              <p:ext uri="{D42A27DB-BD31-4B8C-83A1-F6EECF244321}">
                <p14:modId xmlns:p14="http://schemas.microsoft.com/office/powerpoint/2010/main" val="2727539241"/>
              </p:ext>
            </p:extLst>
          </p:nvPr>
        </p:nvGraphicFramePr>
        <p:xfrm>
          <a:off x="263352" y="188884"/>
          <a:ext cx="11809312" cy="11462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plus(in)">
                                      <p:cBhvr>
                                        <p:cTn id="7" dur="500"/>
                                        <p:tgtEl>
                                          <p:spTgt spid="5"/>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2"/>
                                        </p:tgtEl>
                                        <p:attrNameLst>
                                          <p:attrName>ppt_y</p:attrName>
                                        </p:attrNameLst>
                                      </p:cBhvr>
                                      <p:tavLst>
                                        <p:tav tm="0">
                                          <p:val>
                                            <p:strVal val="#ppt_y"/>
                                          </p:val>
                                        </p:tav>
                                        <p:tav tm="100000">
                                          <p:val>
                                            <p:strVal val="#ppt_y"/>
                                          </p:val>
                                        </p:tav>
                                      </p:tavLst>
                                    </p:anim>
                                    <p:anim calcmode="lin" valueType="num">
                                      <p:cBhvr>
                                        <p:cTn id="13"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2"/>
                                        </p:tgtEl>
                                      </p:cBhvr>
                                    </p:animEffect>
                                  </p:childTnLst>
                                </p:cTn>
                              </p:par>
                            </p:childTnLst>
                          </p:cTn>
                        </p:par>
                        <p:par>
                          <p:cTn id="16" fill="hold">
                            <p:stCondLst>
                              <p:cond delay="1750"/>
                            </p:stCondLst>
                            <p:childTnLst>
                              <p:par>
                                <p:cTn id="17" presetID="55" presetClass="entr" presetSubtype="0" fill="hold" grpId="0" nodeType="after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p:cTn id="19"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20"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21" dur="1000"/>
                                        <p:tgtEl>
                                          <p:spTgt spid="3">
                                            <p:txEl>
                                              <p:pRg st="0" end="0"/>
                                            </p:txEl>
                                          </p:spTgt>
                                        </p:tgtEl>
                                      </p:cBhvr>
                                    </p:animEffect>
                                  </p:childTnLst>
                                </p:cTn>
                              </p:par>
                            </p:childTnLst>
                          </p:cTn>
                        </p:par>
                        <p:par>
                          <p:cTn id="22" fill="hold">
                            <p:stCondLst>
                              <p:cond delay="2750"/>
                            </p:stCondLst>
                            <p:childTnLst>
                              <p:par>
                                <p:cTn id="23" presetID="55" presetClass="entr" presetSubtype="0" fill="hold" grpId="0" nodeType="after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p:cTn id="25" dur="1000" fill="hold"/>
                                        <p:tgtEl>
                                          <p:spTgt spid="3">
                                            <p:txEl>
                                              <p:pRg st="1" end="1"/>
                                            </p:txEl>
                                          </p:spTgt>
                                        </p:tgtEl>
                                        <p:attrNameLst>
                                          <p:attrName>ppt_w</p:attrName>
                                        </p:attrNameLst>
                                      </p:cBhvr>
                                      <p:tavLst>
                                        <p:tav tm="0">
                                          <p:val>
                                            <p:strVal val="#ppt_w*0.70"/>
                                          </p:val>
                                        </p:tav>
                                        <p:tav tm="100000">
                                          <p:val>
                                            <p:strVal val="#ppt_w"/>
                                          </p:val>
                                        </p:tav>
                                      </p:tavLst>
                                    </p:anim>
                                    <p:anim calcmode="lin" valueType="num">
                                      <p:cBhvr>
                                        <p:cTn id="26" dur="1000" fill="hold"/>
                                        <p:tgtEl>
                                          <p:spTgt spid="3">
                                            <p:txEl>
                                              <p:pRg st="1" end="1"/>
                                            </p:txEl>
                                          </p:spTgt>
                                        </p:tgtEl>
                                        <p:attrNameLst>
                                          <p:attrName>ppt_h</p:attrName>
                                        </p:attrNameLst>
                                      </p:cBhvr>
                                      <p:tavLst>
                                        <p:tav tm="0">
                                          <p:val>
                                            <p:strVal val="#ppt_h"/>
                                          </p:val>
                                        </p:tav>
                                        <p:tav tm="100000">
                                          <p:val>
                                            <p:strVal val="#ppt_h"/>
                                          </p:val>
                                        </p:tav>
                                      </p:tavLst>
                                    </p:anim>
                                    <p:animEffect transition="in" filter="fade">
                                      <p:cBhvr>
                                        <p:cTn id="27" dur="1000"/>
                                        <p:tgtEl>
                                          <p:spTgt spid="3">
                                            <p:txEl>
                                              <p:pRg st="1" end="1"/>
                                            </p:txEl>
                                          </p:spTgt>
                                        </p:tgtEl>
                                      </p:cBhvr>
                                    </p:animEffect>
                                  </p:childTnLst>
                                </p:cTn>
                              </p:par>
                            </p:childTnLst>
                          </p:cTn>
                        </p:par>
                        <p:par>
                          <p:cTn id="28" fill="hold">
                            <p:stCondLst>
                              <p:cond delay="3750"/>
                            </p:stCondLst>
                            <p:childTnLst>
                              <p:par>
                                <p:cTn id="29" presetID="55" presetClass="entr" presetSubtype="0" fill="hold" grpId="0" nodeType="after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p:cTn id="31" dur="1000" fill="hold"/>
                                        <p:tgtEl>
                                          <p:spTgt spid="3">
                                            <p:txEl>
                                              <p:pRg st="2" end="2"/>
                                            </p:txEl>
                                          </p:spTgt>
                                        </p:tgtEl>
                                        <p:attrNameLst>
                                          <p:attrName>ppt_w</p:attrName>
                                        </p:attrNameLst>
                                      </p:cBhvr>
                                      <p:tavLst>
                                        <p:tav tm="0">
                                          <p:val>
                                            <p:strVal val="#ppt_w*0.70"/>
                                          </p:val>
                                        </p:tav>
                                        <p:tav tm="100000">
                                          <p:val>
                                            <p:strVal val="#ppt_w"/>
                                          </p:val>
                                        </p:tav>
                                      </p:tavLst>
                                    </p:anim>
                                    <p:anim calcmode="lin" valueType="num">
                                      <p:cBhvr>
                                        <p:cTn id="32" dur="1000" fill="hold"/>
                                        <p:tgtEl>
                                          <p:spTgt spid="3">
                                            <p:txEl>
                                              <p:pRg st="2" end="2"/>
                                            </p:txEl>
                                          </p:spTgt>
                                        </p:tgtEl>
                                        <p:attrNameLst>
                                          <p:attrName>ppt_h</p:attrName>
                                        </p:attrNameLst>
                                      </p:cBhvr>
                                      <p:tavLst>
                                        <p:tav tm="0">
                                          <p:val>
                                            <p:strVal val="#ppt_h"/>
                                          </p:val>
                                        </p:tav>
                                        <p:tav tm="100000">
                                          <p:val>
                                            <p:strVal val="#ppt_h"/>
                                          </p:val>
                                        </p:tav>
                                      </p:tavLst>
                                    </p:anim>
                                    <p:animEffect transition="in" filter="fade">
                                      <p:cBhvr>
                                        <p:cTn id="33" dur="1000"/>
                                        <p:tgtEl>
                                          <p:spTgt spid="3">
                                            <p:txEl>
                                              <p:pRg st="2" end="2"/>
                                            </p:txEl>
                                          </p:spTgt>
                                        </p:tgtEl>
                                      </p:cBhvr>
                                    </p:animEffect>
                                  </p:childTnLst>
                                </p:cTn>
                              </p:par>
                            </p:childTnLst>
                          </p:cTn>
                        </p:par>
                        <p:par>
                          <p:cTn id="34" fill="hold">
                            <p:stCondLst>
                              <p:cond delay="4750"/>
                            </p:stCondLst>
                            <p:childTnLst>
                              <p:par>
                                <p:cTn id="35" presetID="55" presetClass="entr" presetSubtype="0" fill="hold" grpId="0" nodeType="after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p:cTn id="37" dur="1000" fill="hold"/>
                                        <p:tgtEl>
                                          <p:spTgt spid="3">
                                            <p:txEl>
                                              <p:pRg st="3" end="3"/>
                                            </p:txEl>
                                          </p:spTgt>
                                        </p:tgtEl>
                                        <p:attrNameLst>
                                          <p:attrName>ppt_w</p:attrName>
                                        </p:attrNameLst>
                                      </p:cBhvr>
                                      <p:tavLst>
                                        <p:tav tm="0">
                                          <p:val>
                                            <p:strVal val="#ppt_w*0.70"/>
                                          </p:val>
                                        </p:tav>
                                        <p:tav tm="100000">
                                          <p:val>
                                            <p:strVal val="#ppt_w"/>
                                          </p:val>
                                        </p:tav>
                                      </p:tavLst>
                                    </p:anim>
                                    <p:anim calcmode="lin" valueType="num">
                                      <p:cBhvr>
                                        <p:cTn id="38" dur="1000" fill="hold"/>
                                        <p:tgtEl>
                                          <p:spTgt spid="3">
                                            <p:txEl>
                                              <p:pRg st="3" end="3"/>
                                            </p:txEl>
                                          </p:spTgt>
                                        </p:tgtEl>
                                        <p:attrNameLst>
                                          <p:attrName>ppt_h</p:attrName>
                                        </p:attrNameLst>
                                      </p:cBhvr>
                                      <p:tavLst>
                                        <p:tav tm="0">
                                          <p:val>
                                            <p:strVal val="#ppt_h"/>
                                          </p:val>
                                        </p:tav>
                                        <p:tav tm="100000">
                                          <p:val>
                                            <p:strVal val="#ppt_h"/>
                                          </p:val>
                                        </p:tav>
                                      </p:tavLst>
                                    </p:anim>
                                    <p:animEffect transition="in" filter="fade">
                                      <p:cBhvr>
                                        <p:cTn id="39" dur="1000"/>
                                        <p:tgtEl>
                                          <p:spTgt spid="3">
                                            <p:txEl>
                                              <p:pRg st="3" end="3"/>
                                            </p:txEl>
                                          </p:spTgt>
                                        </p:tgtEl>
                                      </p:cBhvr>
                                    </p:animEffect>
                                  </p:childTnLst>
                                </p:cTn>
                              </p:par>
                            </p:childTnLst>
                          </p:cTn>
                        </p:par>
                        <p:par>
                          <p:cTn id="40" fill="hold">
                            <p:stCondLst>
                              <p:cond delay="5750"/>
                            </p:stCondLst>
                            <p:childTnLst>
                              <p:par>
                                <p:cTn id="41" presetID="55" presetClass="entr" presetSubtype="0" fill="hold" grpId="0" nodeType="after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p:cTn id="43" dur="1000" fill="hold"/>
                                        <p:tgtEl>
                                          <p:spTgt spid="3">
                                            <p:txEl>
                                              <p:pRg st="4" end="4"/>
                                            </p:txEl>
                                          </p:spTgt>
                                        </p:tgtEl>
                                        <p:attrNameLst>
                                          <p:attrName>ppt_w</p:attrName>
                                        </p:attrNameLst>
                                      </p:cBhvr>
                                      <p:tavLst>
                                        <p:tav tm="0">
                                          <p:val>
                                            <p:strVal val="#ppt_w*0.70"/>
                                          </p:val>
                                        </p:tav>
                                        <p:tav tm="100000">
                                          <p:val>
                                            <p:strVal val="#ppt_w"/>
                                          </p:val>
                                        </p:tav>
                                      </p:tavLst>
                                    </p:anim>
                                    <p:anim calcmode="lin" valueType="num">
                                      <p:cBhvr>
                                        <p:cTn id="44" dur="1000" fill="hold"/>
                                        <p:tgtEl>
                                          <p:spTgt spid="3">
                                            <p:txEl>
                                              <p:pRg st="4" end="4"/>
                                            </p:txEl>
                                          </p:spTgt>
                                        </p:tgtEl>
                                        <p:attrNameLst>
                                          <p:attrName>ppt_h</p:attrName>
                                        </p:attrNameLst>
                                      </p:cBhvr>
                                      <p:tavLst>
                                        <p:tav tm="0">
                                          <p:val>
                                            <p:strVal val="#ppt_h"/>
                                          </p:val>
                                        </p:tav>
                                        <p:tav tm="100000">
                                          <p:val>
                                            <p:strVal val="#ppt_h"/>
                                          </p:val>
                                        </p:tav>
                                      </p:tavLst>
                                    </p:anim>
                                    <p:animEffect transition="in" filter="fade">
                                      <p:cBhvr>
                                        <p:cTn id="45"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Graphic spid="5"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e 5">
            <a:extLst>
              <a:ext uri="{FF2B5EF4-FFF2-40B4-BE49-F238E27FC236}">
                <a16:creationId xmlns:a16="http://schemas.microsoft.com/office/drawing/2014/main" id="{8165BFD9-4824-4C30-9A43-C8D081FE0A2F}"/>
              </a:ext>
            </a:extLst>
          </p:cNvPr>
          <p:cNvGrpSpPr/>
          <p:nvPr/>
        </p:nvGrpSpPr>
        <p:grpSpPr>
          <a:xfrm>
            <a:off x="1127448" y="404664"/>
            <a:ext cx="9135070" cy="854968"/>
            <a:chOff x="4464" y="0"/>
            <a:chExt cx="9135070" cy="854968"/>
          </a:xfrm>
          <a:scene3d>
            <a:camera prst="orthographicFront">
              <a:rot lat="0" lon="0" rev="0"/>
            </a:camera>
            <a:lightRig rig="contrasting" dir="t">
              <a:rot lat="0" lon="0" rev="1200000"/>
            </a:lightRig>
          </a:scene3d>
        </p:grpSpPr>
        <p:sp>
          <p:nvSpPr>
            <p:cNvPr id="7" name="Flèche : chevron 6">
              <a:extLst>
                <a:ext uri="{FF2B5EF4-FFF2-40B4-BE49-F238E27FC236}">
                  <a16:creationId xmlns:a16="http://schemas.microsoft.com/office/drawing/2014/main" id="{ADF5B150-446C-43EF-BDB8-8606562BCA54}"/>
                </a:ext>
              </a:extLst>
            </p:cNvPr>
            <p:cNvSpPr/>
            <p:nvPr/>
          </p:nvSpPr>
          <p:spPr>
            <a:xfrm>
              <a:off x="4464" y="0"/>
              <a:ext cx="9135070" cy="854968"/>
            </a:xfrm>
            <a:prstGeom prst="chevron">
              <a:avLst/>
            </a:prstGeom>
            <a:effectLst>
              <a:glow rad="228600">
                <a:schemeClr val="accent1">
                  <a:satMod val="175000"/>
                  <a:alpha val="40000"/>
                </a:schemeClr>
              </a:glow>
            </a:effectLst>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rgbClr r="0" g="0" b="0"/>
            </a:effectRef>
            <a:fontRef idx="minor">
              <a:schemeClr val="lt1"/>
            </a:fontRef>
          </p:style>
        </p:sp>
        <p:sp>
          <p:nvSpPr>
            <p:cNvPr id="8" name="Flèche : chevron 4">
              <a:extLst>
                <a:ext uri="{FF2B5EF4-FFF2-40B4-BE49-F238E27FC236}">
                  <a16:creationId xmlns:a16="http://schemas.microsoft.com/office/drawing/2014/main" id="{0575D45A-E8E6-45EF-9EB9-0CC8A1C40452}"/>
                </a:ext>
              </a:extLst>
            </p:cNvPr>
            <p:cNvSpPr txBox="1"/>
            <p:nvPr/>
          </p:nvSpPr>
          <p:spPr>
            <a:xfrm>
              <a:off x="431948" y="0"/>
              <a:ext cx="8280102" cy="85496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16027" tIns="72009" rIns="72009" bIns="72009" numCol="1" spcCol="1270" anchor="ctr" anchorCtr="0">
              <a:noAutofit/>
            </a:bodyPr>
            <a:lstStyle/>
            <a:p>
              <a:pPr marL="0" lvl="0" indent="0" algn="ctr" defTabSz="2400300">
                <a:lnSpc>
                  <a:spcPct val="90000"/>
                </a:lnSpc>
                <a:spcBef>
                  <a:spcPct val="0"/>
                </a:spcBef>
                <a:spcAft>
                  <a:spcPct val="35000"/>
                </a:spcAft>
                <a:buNone/>
              </a:pPr>
              <a:r>
                <a:rPr lang="fr-FR" sz="5400" b="1" u="sng" kern="1200" dirty="0">
                  <a:latin typeface="Times New Roman" panose="02020603050405020304" pitchFamily="18" charset="0"/>
                  <a:cs typeface="Times New Roman" panose="02020603050405020304" pitchFamily="18" charset="0"/>
                </a:rPr>
                <a:t>Plan de l’exposé :</a:t>
              </a:r>
              <a:endParaRPr lang="x-none" sz="5400" kern="1200" dirty="0">
                <a:latin typeface="Times New Roman" panose="02020603050405020304" pitchFamily="18" charset="0"/>
                <a:cs typeface="Times New Roman" panose="02020603050405020304" pitchFamily="18" charset="0"/>
              </a:endParaRPr>
            </a:p>
          </p:txBody>
        </p:sp>
      </p:grpSp>
      <p:sp>
        <p:nvSpPr>
          <p:cNvPr id="9" name="ZoneTexte 8">
            <a:extLst>
              <a:ext uri="{FF2B5EF4-FFF2-40B4-BE49-F238E27FC236}">
                <a16:creationId xmlns:a16="http://schemas.microsoft.com/office/drawing/2014/main" id="{B7B9CD3B-E1E7-414F-AA8F-C1C9214ABD59}"/>
              </a:ext>
            </a:extLst>
          </p:cNvPr>
          <p:cNvSpPr txBox="1"/>
          <p:nvPr/>
        </p:nvSpPr>
        <p:spPr>
          <a:xfrm>
            <a:off x="695400" y="2204864"/>
            <a:ext cx="6120680" cy="861774"/>
          </a:xfrm>
          <a:prstGeom prst="rect">
            <a:avLst/>
          </a:prstGeom>
          <a:noFill/>
        </p:spPr>
        <p:txBody>
          <a:bodyPr wrap="square" rtlCol="0">
            <a:spAutoFit/>
          </a:bodyPr>
          <a:lstStyle/>
          <a:p>
            <a:r>
              <a:rPr lang="fr-FR" sz="3200" u="sng" dirty="0">
                <a:solidFill>
                  <a:schemeClr val="accent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But , Approches et Problématique</a:t>
            </a:r>
            <a:endParaRPr lang="x-none" sz="3200" u="sng" dirty="0">
              <a:solidFill>
                <a:schemeClr val="accent1"/>
              </a:solidFill>
            </a:endParaRPr>
          </a:p>
          <a:p>
            <a:endParaRPr lang="x-none" dirty="0"/>
          </a:p>
        </p:txBody>
      </p:sp>
      <p:graphicFrame>
        <p:nvGraphicFramePr>
          <p:cNvPr id="10" name="Espace réservé du contenu 2">
            <a:extLst>
              <a:ext uri="{FF2B5EF4-FFF2-40B4-BE49-F238E27FC236}">
                <a16:creationId xmlns:a16="http://schemas.microsoft.com/office/drawing/2014/main" id="{7F13B896-EBDF-409A-843B-DD1353ABB074}"/>
              </a:ext>
            </a:extLst>
          </p:cNvPr>
          <p:cNvGraphicFramePr>
            <a:graphicFrameLocks/>
          </p:cNvGraphicFramePr>
          <p:nvPr>
            <p:extLst>
              <p:ext uri="{D42A27DB-BD31-4B8C-83A1-F6EECF244321}">
                <p14:modId xmlns:p14="http://schemas.microsoft.com/office/powerpoint/2010/main" val="3108128143"/>
              </p:ext>
            </p:extLst>
          </p:nvPr>
        </p:nvGraphicFramePr>
        <p:xfrm>
          <a:off x="1356754" y="3066638"/>
          <a:ext cx="9419766" cy="31706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740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plus(i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strVal val="#ppt_w*0.70"/>
                                          </p:val>
                                        </p:tav>
                                        <p:tav tm="100000">
                                          <p:val>
                                            <p:strVal val="#ppt_w"/>
                                          </p:val>
                                        </p:tav>
                                      </p:tavLst>
                                    </p:anim>
                                    <p:anim calcmode="lin" valueType="num">
                                      <p:cBhvr>
                                        <p:cTn id="13" dur="500" fill="hold"/>
                                        <p:tgtEl>
                                          <p:spTgt spid="9"/>
                                        </p:tgtEl>
                                        <p:attrNameLst>
                                          <p:attrName>ppt_h</p:attrName>
                                        </p:attrNameLst>
                                      </p:cBhvr>
                                      <p:tavLst>
                                        <p:tav tm="0">
                                          <p:val>
                                            <p:strVal val="#ppt_h"/>
                                          </p:val>
                                        </p:tav>
                                        <p:tav tm="100000">
                                          <p:val>
                                            <p:strVal val="#ppt_h"/>
                                          </p:val>
                                        </p:tav>
                                      </p:tavLst>
                                    </p:anim>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50" presetClass="entr" presetSubtype="0" decel="10000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strVal val="#ppt_w+.3"/>
                                          </p:val>
                                        </p:tav>
                                        <p:tav tm="100000">
                                          <p:val>
                                            <p:strVal val="#ppt_w"/>
                                          </p:val>
                                        </p:tav>
                                      </p:tavLst>
                                    </p:anim>
                                    <p:anim calcmode="lin" valueType="num">
                                      <p:cBhvr>
                                        <p:cTn id="20" dur="500" fill="hold"/>
                                        <p:tgtEl>
                                          <p:spTgt spid="10"/>
                                        </p:tgtEl>
                                        <p:attrNameLst>
                                          <p:attrName>ppt_h</p:attrName>
                                        </p:attrNameLst>
                                      </p:cBhvr>
                                      <p:tavLst>
                                        <p:tav tm="0">
                                          <p:val>
                                            <p:strVal val="#ppt_h"/>
                                          </p:val>
                                        </p:tav>
                                        <p:tav tm="100000">
                                          <p:val>
                                            <p:strVal val="#ppt_h"/>
                                          </p:val>
                                        </p:tav>
                                      </p:tavLst>
                                    </p:anim>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Graphic spid="10"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800AAE8B-3604-4F3D-8B45-713C08FA898C}"/>
              </a:ext>
            </a:extLst>
          </p:cNvPr>
          <p:cNvSpPr>
            <a:spLocks noGrp="1"/>
          </p:cNvSpPr>
          <p:nvPr>
            <p:ph type="body" idx="1"/>
          </p:nvPr>
        </p:nvSpPr>
        <p:spPr>
          <a:xfrm rot="5400000">
            <a:off x="8561166" y="3319482"/>
            <a:ext cx="6597352" cy="426417"/>
          </a:xfrm>
        </p:spPr>
        <p:txBody>
          <a:bodyPr/>
          <a:lstStyle/>
          <a:p>
            <a:r>
              <a:rPr lang="fr-FR" dirty="0">
                <a:latin typeface="AGA Arabesque Desktop" panose="05010101010101010101" pitchFamily="2" charset="2"/>
                <a:cs typeface="Times New Roman" panose="02020603050405020304" pitchFamily="18" charset="0"/>
              </a:rPr>
              <a:t>MercioPOURrVOTREqEcoutedw</a:t>
            </a:r>
            <a:endParaRPr lang="x-none" dirty="0">
              <a:latin typeface="AGA Arabesque Desktop" panose="05010101010101010101" pitchFamily="2" charset="2"/>
              <a:cs typeface="Times New Roman" panose="02020603050405020304" pitchFamily="18" charset="0"/>
            </a:endParaRPr>
          </a:p>
        </p:txBody>
      </p:sp>
      <p:sp>
        <p:nvSpPr>
          <p:cNvPr id="4" name="Espace réservé du texte 2">
            <a:extLst>
              <a:ext uri="{FF2B5EF4-FFF2-40B4-BE49-F238E27FC236}">
                <a16:creationId xmlns:a16="http://schemas.microsoft.com/office/drawing/2014/main" id="{E2F8D2B5-D564-41C5-A702-1311E34D7AA2}"/>
              </a:ext>
            </a:extLst>
          </p:cNvPr>
          <p:cNvSpPr txBox="1">
            <a:spLocks/>
          </p:cNvSpPr>
          <p:nvPr/>
        </p:nvSpPr>
        <p:spPr>
          <a:xfrm>
            <a:off x="354108" y="6375194"/>
            <a:ext cx="11692855" cy="46802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Clr>
                <a:schemeClr val="accent1"/>
              </a:buClr>
              <a:buFont typeface="Arial" pitchFamily="34" charset="0"/>
              <a:buNone/>
              <a:defRPr sz="2000" kern="1200">
                <a:solidFill>
                  <a:schemeClr val="accent1"/>
                </a:solidFill>
                <a:latin typeface="+mj-lt"/>
                <a:ea typeface="+mn-ea"/>
                <a:cs typeface="+mn-cs"/>
              </a:defRPr>
            </a:lvl1pPr>
            <a:lvl2pPr marL="457200" indent="0" algn="l" defTabSz="914400" rtl="0" eaLnBrk="1" latinLnBrk="0" hangingPunct="1">
              <a:lnSpc>
                <a:spcPct val="90000"/>
              </a:lnSpc>
              <a:spcBef>
                <a:spcPts val="1000"/>
              </a:spcBef>
              <a:buClr>
                <a:schemeClr val="accent1"/>
              </a:buClr>
              <a:buFont typeface="Arial" pitchFamily="34" charset="0"/>
              <a:buNone/>
              <a:defRPr sz="2000" kern="1200">
                <a:solidFill>
                  <a:schemeClr val="tx1">
                    <a:lumMod val="85000"/>
                  </a:schemeClr>
                </a:solidFill>
                <a:latin typeface="+mn-lt"/>
                <a:ea typeface="+mn-ea"/>
                <a:cs typeface="+mn-cs"/>
              </a:defRPr>
            </a:lvl2pPr>
            <a:lvl3pPr marL="914400" indent="0" algn="l" defTabSz="914400" rtl="0" eaLnBrk="1" latinLnBrk="0" hangingPunct="1">
              <a:lnSpc>
                <a:spcPct val="90000"/>
              </a:lnSpc>
              <a:spcBef>
                <a:spcPts val="800"/>
              </a:spcBef>
              <a:buClr>
                <a:schemeClr val="accent1"/>
              </a:buClr>
              <a:buFont typeface="Arial" pitchFamily="34" charset="0"/>
              <a:buNone/>
              <a:defRPr sz="1800" kern="1200">
                <a:solidFill>
                  <a:schemeClr val="tx1">
                    <a:lumMod val="85000"/>
                  </a:schemeClr>
                </a:solidFill>
                <a:latin typeface="+mn-lt"/>
                <a:ea typeface="+mn-ea"/>
                <a:cs typeface="+mn-cs"/>
              </a:defRPr>
            </a:lvl3pPr>
            <a:lvl4pPr marL="1371600" indent="0" algn="l" defTabSz="914400" rtl="0" eaLnBrk="1" latinLnBrk="0" hangingPunct="1">
              <a:lnSpc>
                <a:spcPct val="90000"/>
              </a:lnSpc>
              <a:spcBef>
                <a:spcPts val="800"/>
              </a:spcBef>
              <a:buClr>
                <a:schemeClr val="accent1"/>
              </a:buClr>
              <a:buFont typeface="Arial" pitchFamily="34" charset="0"/>
              <a:buNone/>
              <a:defRPr sz="1600" kern="1200">
                <a:solidFill>
                  <a:schemeClr val="tx1">
                    <a:lumMod val="85000"/>
                  </a:schemeClr>
                </a:solidFill>
                <a:latin typeface="+mn-lt"/>
                <a:ea typeface="+mn-ea"/>
                <a:cs typeface="+mn-cs"/>
              </a:defRPr>
            </a:lvl4pPr>
            <a:lvl5pPr marL="1828800" indent="0" algn="l" defTabSz="914400" rtl="0" eaLnBrk="1" latinLnBrk="0" hangingPunct="1">
              <a:lnSpc>
                <a:spcPct val="90000"/>
              </a:lnSpc>
              <a:spcBef>
                <a:spcPts val="800"/>
              </a:spcBef>
              <a:buClr>
                <a:schemeClr val="accent1"/>
              </a:buClr>
              <a:buFont typeface="Arial" pitchFamily="34" charset="0"/>
              <a:buNone/>
              <a:defRPr sz="1600" kern="1200">
                <a:solidFill>
                  <a:schemeClr val="tx1">
                    <a:lumMod val="85000"/>
                  </a:schemeClr>
                </a:solidFill>
                <a:latin typeface="+mn-lt"/>
                <a:ea typeface="+mn-ea"/>
                <a:cs typeface="+mn-cs"/>
              </a:defRPr>
            </a:lvl5pPr>
            <a:lvl6pPr marL="2286000" indent="0" algn="l" defTabSz="914400" rtl="0" eaLnBrk="1" latinLnBrk="0" hangingPunct="1">
              <a:lnSpc>
                <a:spcPct val="90000"/>
              </a:lnSpc>
              <a:spcBef>
                <a:spcPts val="800"/>
              </a:spcBef>
              <a:buClr>
                <a:schemeClr val="accent1"/>
              </a:buClr>
              <a:buFont typeface="Arial" pitchFamily="34" charset="0"/>
              <a:buNone/>
              <a:defRPr sz="1600" kern="1200">
                <a:solidFill>
                  <a:schemeClr val="tx1"/>
                </a:solidFill>
                <a:latin typeface="+mn-lt"/>
                <a:ea typeface="+mn-ea"/>
                <a:cs typeface="+mn-cs"/>
              </a:defRPr>
            </a:lvl6pPr>
            <a:lvl7pPr marL="2743200" indent="0" algn="l" defTabSz="914400" rtl="0" eaLnBrk="1" latinLnBrk="0" hangingPunct="1">
              <a:lnSpc>
                <a:spcPct val="90000"/>
              </a:lnSpc>
              <a:spcBef>
                <a:spcPts val="800"/>
              </a:spcBef>
              <a:buClr>
                <a:schemeClr val="accent1"/>
              </a:buClr>
              <a:buFont typeface="Arial" pitchFamily="34" charset="0"/>
              <a:buNone/>
              <a:defRPr sz="1600" kern="1200">
                <a:solidFill>
                  <a:schemeClr val="tx1"/>
                </a:solidFill>
                <a:latin typeface="+mn-lt"/>
                <a:ea typeface="+mn-ea"/>
                <a:cs typeface="+mn-cs"/>
              </a:defRPr>
            </a:lvl7pPr>
            <a:lvl8pPr marL="3200400" indent="0" algn="l" defTabSz="914400" rtl="0" eaLnBrk="1" latinLnBrk="0" hangingPunct="1">
              <a:lnSpc>
                <a:spcPct val="90000"/>
              </a:lnSpc>
              <a:spcBef>
                <a:spcPts val="800"/>
              </a:spcBef>
              <a:buClr>
                <a:schemeClr val="accent1"/>
              </a:buClr>
              <a:buFont typeface="Arial" pitchFamily="34" charset="0"/>
              <a:buNone/>
              <a:defRPr sz="1600" kern="1200">
                <a:solidFill>
                  <a:schemeClr val="tx1"/>
                </a:solidFill>
                <a:latin typeface="+mn-lt"/>
                <a:ea typeface="+mn-ea"/>
                <a:cs typeface="+mn-cs"/>
              </a:defRPr>
            </a:lvl8pPr>
            <a:lvl9pPr marL="3657600" indent="0" algn="l" defTabSz="914400" rtl="0" eaLnBrk="1" latinLnBrk="0" hangingPunct="1">
              <a:lnSpc>
                <a:spcPct val="90000"/>
              </a:lnSpc>
              <a:spcBef>
                <a:spcPts val="800"/>
              </a:spcBef>
              <a:buClr>
                <a:schemeClr val="accent1"/>
              </a:buClr>
              <a:buFont typeface="Arial" pitchFamily="34" charset="0"/>
              <a:buNone/>
              <a:defRPr sz="1600" kern="1200">
                <a:solidFill>
                  <a:schemeClr val="tx1"/>
                </a:solidFill>
                <a:latin typeface="+mn-lt"/>
                <a:ea typeface="+mn-ea"/>
                <a:cs typeface="+mn-cs"/>
              </a:defRPr>
            </a:lvl9pPr>
          </a:lstStyle>
          <a:p>
            <a:r>
              <a:rPr lang="fr-FR" dirty="0">
                <a:latin typeface="AGA Arabesque Desktop" panose="05010101010101010101" pitchFamily="2" charset="2"/>
                <a:cs typeface="Times New Roman" panose="02020603050405020304" pitchFamily="18" charset="0"/>
              </a:rPr>
              <a:t>MercilPOURqVOTREeEcoutedewsdhjhkjhfdxsxadetef</a:t>
            </a:r>
            <a:endParaRPr lang="x-none" dirty="0">
              <a:latin typeface="AGA Arabesque Desktop" panose="05010101010101010101" pitchFamily="2" charset="2"/>
              <a:cs typeface="Times New Roman" panose="02020603050405020304" pitchFamily="18" charset="0"/>
            </a:endParaRPr>
          </a:p>
        </p:txBody>
      </p:sp>
      <p:sp>
        <p:nvSpPr>
          <p:cNvPr id="5" name="Espace réservé du texte 2">
            <a:extLst>
              <a:ext uri="{FF2B5EF4-FFF2-40B4-BE49-F238E27FC236}">
                <a16:creationId xmlns:a16="http://schemas.microsoft.com/office/drawing/2014/main" id="{A7629A5A-BFFF-41E9-8E5D-82BD98CE1F05}"/>
              </a:ext>
            </a:extLst>
          </p:cNvPr>
          <p:cNvSpPr txBox="1">
            <a:spLocks/>
          </p:cNvSpPr>
          <p:nvPr/>
        </p:nvSpPr>
        <p:spPr>
          <a:xfrm rot="5400000">
            <a:off x="-3073970" y="3319482"/>
            <a:ext cx="6597354" cy="42641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Clr>
                <a:schemeClr val="accent1"/>
              </a:buClr>
              <a:buFont typeface="Arial" pitchFamily="34" charset="0"/>
              <a:buNone/>
              <a:defRPr sz="2000" kern="1200">
                <a:solidFill>
                  <a:schemeClr val="accent1"/>
                </a:solidFill>
                <a:latin typeface="+mj-lt"/>
                <a:ea typeface="+mn-ea"/>
                <a:cs typeface="+mn-cs"/>
              </a:defRPr>
            </a:lvl1pPr>
            <a:lvl2pPr marL="457200" indent="0" algn="l" defTabSz="914400" rtl="0" eaLnBrk="1" latinLnBrk="0" hangingPunct="1">
              <a:lnSpc>
                <a:spcPct val="90000"/>
              </a:lnSpc>
              <a:spcBef>
                <a:spcPts val="1000"/>
              </a:spcBef>
              <a:buClr>
                <a:schemeClr val="accent1"/>
              </a:buClr>
              <a:buFont typeface="Arial" pitchFamily="34" charset="0"/>
              <a:buNone/>
              <a:defRPr sz="2000" kern="1200">
                <a:solidFill>
                  <a:schemeClr val="tx1">
                    <a:lumMod val="85000"/>
                  </a:schemeClr>
                </a:solidFill>
                <a:latin typeface="+mn-lt"/>
                <a:ea typeface="+mn-ea"/>
                <a:cs typeface="+mn-cs"/>
              </a:defRPr>
            </a:lvl2pPr>
            <a:lvl3pPr marL="914400" indent="0" algn="l" defTabSz="914400" rtl="0" eaLnBrk="1" latinLnBrk="0" hangingPunct="1">
              <a:lnSpc>
                <a:spcPct val="90000"/>
              </a:lnSpc>
              <a:spcBef>
                <a:spcPts val="800"/>
              </a:spcBef>
              <a:buClr>
                <a:schemeClr val="accent1"/>
              </a:buClr>
              <a:buFont typeface="Arial" pitchFamily="34" charset="0"/>
              <a:buNone/>
              <a:defRPr sz="1800" kern="1200">
                <a:solidFill>
                  <a:schemeClr val="tx1">
                    <a:lumMod val="85000"/>
                  </a:schemeClr>
                </a:solidFill>
                <a:latin typeface="+mn-lt"/>
                <a:ea typeface="+mn-ea"/>
                <a:cs typeface="+mn-cs"/>
              </a:defRPr>
            </a:lvl3pPr>
            <a:lvl4pPr marL="1371600" indent="0" algn="l" defTabSz="914400" rtl="0" eaLnBrk="1" latinLnBrk="0" hangingPunct="1">
              <a:lnSpc>
                <a:spcPct val="90000"/>
              </a:lnSpc>
              <a:spcBef>
                <a:spcPts val="800"/>
              </a:spcBef>
              <a:buClr>
                <a:schemeClr val="accent1"/>
              </a:buClr>
              <a:buFont typeface="Arial" pitchFamily="34" charset="0"/>
              <a:buNone/>
              <a:defRPr sz="1600" kern="1200">
                <a:solidFill>
                  <a:schemeClr val="tx1">
                    <a:lumMod val="85000"/>
                  </a:schemeClr>
                </a:solidFill>
                <a:latin typeface="+mn-lt"/>
                <a:ea typeface="+mn-ea"/>
                <a:cs typeface="+mn-cs"/>
              </a:defRPr>
            </a:lvl4pPr>
            <a:lvl5pPr marL="1828800" indent="0" algn="l" defTabSz="914400" rtl="0" eaLnBrk="1" latinLnBrk="0" hangingPunct="1">
              <a:lnSpc>
                <a:spcPct val="90000"/>
              </a:lnSpc>
              <a:spcBef>
                <a:spcPts val="800"/>
              </a:spcBef>
              <a:buClr>
                <a:schemeClr val="accent1"/>
              </a:buClr>
              <a:buFont typeface="Arial" pitchFamily="34" charset="0"/>
              <a:buNone/>
              <a:defRPr sz="1600" kern="1200">
                <a:solidFill>
                  <a:schemeClr val="tx1">
                    <a:lumMod val="85000"/>
                  </a:schemeClr>
                </a:solidFill>
                <a:latin typeface="+mn-lt"/>
                <a:ea typeface="+mn-ea"/>
                <a:cs typeface="+mn-cs"/>
              </a:defRPr>
            </a:lvl5pPr>
            <a:lvl6pPr marL="2286000" indent="0" algn="l" defTabSz="914400" rtl="0" eaLnBrk="1" latinLnBrk="0" hangingPunct="1">
              <a:lnSpc>
                <a:spcPct val="90000"/>
              </a:lnSpc>
              <a:spcBef>
                <a:spcPts val="800"/>
              </a:spcBef>
              <a:buClr>
                <a:schemeClr val="accent1"/>
              </a:buClr>
              <a:buFont typeface="Arial" pitchFamily="34" charset="0"/>
              <a:buNone/>
              <a:defRPr sz="1600" kern="1200">
                <a:solidFill>
                  <a:schemeClr val="tx1"/>
                </a:solidFill>
                <a:latin typeface="+mn-lt"/>
                <a:ea typeface="+mn-ea"/>
                <a:cs typeface="+mn-cs"/>
              </a:defRPr>
            </a:lvl6pPr>
            <a:lvl7pPr marL="2743200" indent="0" algn="l" defTabSz="914400" rtl="0" eaLnBrk="1" latinLnBrk="0" hangingPunct="1">
              <a:lnSpc>
                <a:spcPct val="90000"/>
              </a:lnSpc>
              <a:spcBef>
                <a:spcPts val="800"/>
              </a:spcBef>
              <a:buClr>
                <a:schemeClr val="accent1"/>
              </a:buClr>
              <a:buFont typeface="Arial" pitchFamily="34" charset="0"/>
              <a:buNone/>
              <a:defRPr sz="1600" kern="1200">
                <a:solidFill>
                  <a:schemeClr val="tx1"/>
                </a:solidFill>
                <a:latin typeface="+mn-lt"/>
                <a:ea typeface="+mn-ea"/>
                <a:cs typeface="+mn-cs"/>
              </a:defRPr>
            </a:lvl7pPr>
            <a:lvl8pPr marL="3200400" indent="0" algn="l" defTabSz="914400" rtl="0" eaLnBrk="1" latinLnBrk="0" hangingPunct="1">
              <a:lnSpc>
                <a:spcPct val="90000"/>
              </a:lnSpc>
              <a:spcBef>
                <a:spcPts val="800"/>
              </a:spcBef>
              <a:buClr>
                <a:schemeClr val="accent1"/>
              </a:buClr>
              <a:buFont typeface="Arial" pitchFamily="34" charset="0"/>
              <a:buNone/>
              <a:defRPr sz="1600" kern="1200">
                <a:solidFill>
                  <a:schemeClr val="tx1"/>
                </a:solidFill>
                <a:latin typeface="+mn-lt"/>
                <a:ea typeface="+mn-ea"/>
                <a:cs typeface="+mn-cs"/>
              </a:defRPr>
            </a:lvl8pPr>
            <a:lvl9pPr marL="3657600" indent="0" algn="l" defTabSz="914400" rtl="0" eaLnBrk="1" latinLnBrk="0" hangingPunct="1">
              <a:lnSpc>
                <a:spcPct val="90000"/>
              </a:lnSpc>
              <a:spcBef>
                <a:spcPts val="800"/>
              </a:spcBef>
              <a:buClr>
                <a:schemeClr val="accent1"/>
              </a:buClr>
              <a:buFont typeface="Arial" pitchFamily="34" charset="0"/>
              <a:buNone/>
              <a:defRPr sz="1600" kern="1200">
                <a:solidFill>
                  <a:schemeClr val="tx1"/>
                </a:solidFill>
                <a:latin typeface="+mn-lt"/>
                <a:ea typeface="+mn-ea"/>
                <a:cs typeface="+mn-cs"/>
              </a:defRPr>
            </a:lvl9pPr>
          </a:lstStyle>
          <a:p>
            <a:r>
              <a:rPr lang="fr-FR" dirty="0">
                <a:latin typeface="AGA Arabesque Desktop" panose="05010101010101010101" pitchFamily="2" charset="2"/>
                <a:cs typeface="Times New Roman" panose="02020603050405020304" pitchFamily="18" charset="0"/>
              </a:rPr>
              <a:t>MercioPOURrVOTREqEcoutedw</a:t>
            </a:r>
            <a:endParaRPr lang="x-none" dirty="0">
              <a:latin typeface="AGA Arabesque Desktop" panose="05010101010101010101" pitchFamily="2" charset="2"/>
              <a:cs typeface="Times New Roman" panose="02020603050405020304" pitchFamily="18" charset="0"/>
            </a:endParaRPr>
          </a:p>
        </p:txBody>
      </p:sp>
      <p:sp>
        <p:nvSpPr>
          <p:cNvPr id="6" name="Espace réservé du texte 2">
            <a:extLst>
              <a:ext uri="{FF2B5EF4-FFF2-40B4-BE49-F238E27FC236}">
                <a16:creationId xmlns:a16="http://schemas.microsoft.com/office/drawing/2014/main" id="{7BFC9B3B-009A-45BC-B337-4CC63993F18D}"/>
              </a:ext>
            </a:extLst>
          </p:cNvPr>
          <p:cNvSpPr txBox="1">
            <a:spLocks/>
          </p:cNvSpPr>
          <p:nvPr/>
        </p:nvSpPr>
        <p:spPr>
          <a:xfrm>
            <a:off x="11498" y="14778"/>
            <a:ext cx="12180502" cy="46802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Clr>
                <a:schemeClr val="accent1"/>
              </a:buClr>
              <a:buFont typeface="Arial" pitchFamily="34" charset="0"/>
              <a:buNone/>
              <a:defRPr sz="2000" kern="1200">
                <a:solidFill>
                  <a:schemeClr val="accent1"/>
                </a:solidFill>
                <a:latin typeface="+mj-lt"/>
                <a:ea typeface="+mn-ea"/>
                <a:cs typeface="+mn-cs"/>
              </a:defRPr>
            </a:lvl1pPr>
            <a:lvl2pPr marL="457200" indent="0" algn="l" defTabSz="914400" rtl="0" eaLnBrk="1" latinLnBrk="0" hangingPunct="1">
              <a:lnSpc>
                <a:spcPct val="90000"/>
              </a:lnSpc>
              <a:spcBef>
                <a:spcPts val="1000"/>
              </a:spcBef>
              <a:buClr>
                <a:schemeClr val="accent1"/>
              </a:buClr>
              <a:buFont typeface="Arial" pitchFamily="34" charset="0"/>
              <a:buNone/>
              <a:defRPr sz="2000" kern="1200">
                <a:solidFill>
                  <a:schemeClr val="tx1">
                    <a:lumMod val="85000"/>
                  </a:schemeClr>
                </a:solidFill>
                <a:latin typeface="+mn-lt"/>
                <a:ea typeface="+mn-ea"/>
                <a:cs typeface="+mn-cs"/>
              </a:defRPr>
            </a:lvl2pPr>
            <a:lvl3pPr marL="914400" indent="0" algn="l" defTabSz="914400" rtl="0" eaLnBrk="1" latinLnBrk="0" hangingPunct="1">
              <a:lnSpc>
                <a:spcPct val="90000"/>
              </a:lnSpc>
              <a:spcBef>
                <a:spcPts val="800"/>
              </a:spcBef>
              <a:buClr>
                <a:schemeClr val="accent1"/>
              </a:buClr>
              <a:buFont typeface="Arial" pitchFamily="34" charset="0"/>
              <a:buNone/>
              <a:defRPr sz="1800" kern="1200">
                <a:solidFill>
                  <a:schemeClr val="tx1">
                    <a:lumMod val="85000"/>
                  </a:schemeClr>
                </a:solidFill>
                <a:latin typeface="+mn-lt"/>
                <a:ea typeface="+mn-ea"/>
                <a:cs typeface="+mn-cs"/>
              </a:defRPr>
            </a:lvl3pPr>
            <a:lvl4pPr marL="1371600" indent="0" algn="l" defTabSz="914400" rtl="0" eaLnBrk="1" latinLnBrk="0" hangingPunct="1">
              <a:lnSpc>
                <a:spcPct val="90000"/>
              </a:lnSpc>
              <a:spcBef>
                <a:spcPts val="800"/>
              </a:spcBef>
              <a:buClr>
                <a:schemeClr val="accent1"/>
              </a:buClr>
              <a:buFont typeface="Arial" pitchFamily="34" charset="0"/>
              <a:buNone/>
              <a:defRPr sz="1600" kern="1200">
                <a:solidFill>
                  <a:schemeClr val="tx1">
                    <a:lumMod val="85000"/>
                  </a:schemeClr>
                </a:solidFill>
                <a:latin typeface="+mn-lt"/>
                <a:ea typeface="+mn-ea"/>
                <a:cs typeface="+mn-cs"/>
              </a:defRPr>
            </a:lvl4pPr>
            <a:lvl5pPr marL="1828800" indent="0" algn="l" defTabSz="914400" rtl="0" eaLnBrk="1" latinLnBrk="0" hangingPunct="1">
              <a:lnSpc>
                <a:spcPct val="90000"/>
              </a:lnSpc>
              <a:spcBef>
                <a:spcPts val="800"/>
              </a:spcBef>
              <a:buClr>
                <a:schemeClr val="accent1"/>
              </a:buClr>
              <a:buFont typeface="Arial" pitchFamily="34" charset="0"/>
              <a:buNone/>
              <a:defRPr sz="1600" kern="1200">
                <a:solidFill>
                  <a:schemeClr val="tx1">
                    <a:lumMod val="85000"/>
                  </a:schemeClr>
                </a:solidFill>
                <a:latin typeface="+mn-lt"/>
                <a:ea typeface="+mn-ea"/>
                <a:cs typeface="+mn-cs"/>
              </a:defRPr>
            </a:lvl5pPr>
            <a:lvl6pPr marL="2286000" indent="0" algn="l" defTabSz="914400" rtl="0" eaLnBrk="1" latinLnBrk="0" hangingPunct="1">
              <a:lnSpc>
                <a:spcPct val="90000"/>
              </a:lnSpc>
              <a:spcBef>
                <a:spcPts val="800"/>
              </a:spcBef>
              <a:buClr>
                <a:schemeClr val="accent1"/>
              </a:buClr>
              <a:buFont typeface="Arial" pitchFamily="34" charset="0"/>
              <a:buNone/>
              <a:defRPr sz="1600" kern="1200">
                <a:solidFill>
                  <a:schemeClr val="tx1"/>
                </a:solidFill>
                <a:latin typeface="+mn-lt"/>
                <a:ea typeface="+mn-ea"/>
                <a:cs typeface="+mn-cs"/>
              </a:defRPr>
            </a:lvl6pPr>
            <a:lvl7pPr marL="2743200" indent="0" algn="l" defTabSz="914400" rtl="0" eaLnBrk="1" latinLnBrk="0" hangingPunct="1">
              <a:lnSpc>
                <a:spcPct val="90000"/>
              </a:lnSpc>
              <a:spcBef>
                <a:spcPts val="800"/>
              </a:spcBef>
              <a:buClr>
                <a:schemeClr val="accent1"/>
              </a:buClr>
              <a:buFont typeface="Arial" pitchFamily="34" charset="0"/>
              <a:buNone/>
              <a:defRPr sz="1600" kern="1200">
                <a:solidFill>
                  <a:schemeClr val="tx1"/>
                </a:solidFill>
                <a:latin typeface="+mn-lt"/>
                <a:ea typeface="+mn-ea"/>
                <a:cs typeface="+mn-cs"/>
              </a:defRPr>
            </a:lvl7pPr>
            <a:lvl8pPr marL="3200400" indent="0" algn="l" defTabSz="914400" rtl="0" eaLnBrk="1" latinLnBrk="0" hangingPunct="1">
              <a:lnSpc>
                <a:spcPct val="90000"/>
              </a:lnSpc>
              <a:spcBef>
                <a:spcPts val="800"/>
              </a:spcBef>
              <a:buClr>
                <a:schemeClr val="accent1"/>
              </a:buClr>
              <a:buFont typeface="Arial" pitchFamily="34" charset="0"/>
              <a:buNone/>
              <a:defRPr sz="1600" kern="1200">
                <a:solidFill>
                  <a:schemeClr val="tx1"/>
                </a:solidFill>
                <a:latin typeface="+mn-lt"/>
                <a:ea typeface="+mn-ea"/>
                <a:cs typeface="+mn-cs"/>
              </a:defRPr>
            </a:lvl8pPr>
            <a:lvl9pPr marL="3657600" indent="0" algn="l" defTabSz="914400" rtl="0" eaLnBrk="1" latinLnBrk="0" hangingPunct="1">
              <a:lnSpc>
                <a:spcPct val="90000"/>
              </a:lnSpc>
              <a:spcBef>
                <a:spcPts val="800"/>
              </a:spcBef>
              <a:buClr>
                <a:schemeClr val="accent1"/>
              </a:buClr>
              <a:buFont typeface="Arial" pitchFamily="34" charset="0"/>
              <a:buNone/>
              <a:defRPr sz="1600" kern="1200">
                <a:solidFill>
                  <a:schemeClr val="tx1"/>
                </a:solidFill>
                <a:latin typeface="+mn-lt"/>
                <a:ea typeface="+mn-ea"/>
                <a:cs typeface="+mn-cs"/>
              </a:defRPr>
            </a:lvl9pPr>
          </a:lstStyle>
          <a:p>
            <a:r>
              <a:rPr lang="fr-FR" dirty="0">
                <a:latin typeface="AGA Arabesque Desktop" panose="05010101010101010101" pitchFamily="2" charset="2"/>
                <a:cs typeface="Times New Roman" panose="02020603050405020304" pitchFamily="18" charset="0"/>
              </a:rPr>
              <a:t>MercioPOURrVOTREqEcoutedwwygasmvnwhdwpocnzasqkw</a:t>
            </a:r>
            <a:endParaRPr lang="x-none" dirty="0">
              <a:latin typeface="AGA Arabesque Desktop" panose="05010101010101010101" pitchFamily="2" charset="2"/>
              <a:cs typeface="Times New Roman" panose="02020603050405020304" pitchFamily="18" charset="0"/>
            </a:endParaRPr>
          </a:p>
        </p:txBody>
      </p:sp>
      <p:sp>
        <p:nvSpPr>
          <p:cNvPr id="7" name="ZoneTexte 6">
            <a:extLst>
              <a:ext uri="{FF2B5EF4-FFF2-40B4-BE49-F238E27FC236}">
                <a16:creationId xmlns:a16="http://schemas.microsoft.com/office/drawing/2014/main" id="{D82155C2-F57B-469C-9E4C-AF013676509C}"/>
              </a:ext>
            </a:extLst>
          </p:cNvPr>
          <p:cNvSpPr txBox="1"/>
          <p:nvPr/>
        </p:nvSpPr>
        <p:spPr>
          <a:xfrm>
            <a:off x="1921959" y="2852936"/>
            <a:ext cx="8640960" cy="2123658"/>
          </a:xfrm>
          <a:prstGeom prst="rect">
            <a:avLst/>
          </a:prstGeom>
          <a:solidFill>
            <a:schemeClr val="accent2"/>
          </a:solidFill>
          <a:ln>
            <a:noFill/>
          </a:ln>
          <a:effectLst>
            <a:glow rad="228600">
              <a:schemeClr val="accent2">
                <a:satMod val="175000"/>
                <a:alpha val="40000"/>
              </a:schemeClr>
            </a:glow>
            <a:reflection blurRad="6350" stA="50000" endA="300" endPos="55500" dist="50800" dir="5400000" sy="-100000" algn="bl" rotWithShape="0"/>
          </a:effectLst>
          <a:scene3d>
            <a:camera prst="orthographicFront"/>
            <a:lightRig rig="threePt" dir="t"/>
          </a:scene3d>
          <a:sp3d>
            <a:bevelT w="114300" prst="artDeco"/>
          </a:sp3d>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fr-FR" sz="6600" dirty="0">
                <a:latin typeface="Times New Roman" panose="02020603050405020304" pitchFamily="18" charset="0"/>
                <a:cs typeface="Times New Roman" panose="02020603050405020304" pitchFamily="18" charset="0"/>
              </a:rPr>
              <a:t> </a:t>
            </a:r>
            <a:r>
              <a:rPr lang="fr-FR" sz="66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Merci pour votre attention  </a:t>
            </a:r>
            <a:endParaRPr lang="x-none" sz="6600" i="1" dirty="0">
              <a:effectLst>
                <a:outerShdw blurRad="38100" dist="38100" dir="2700000" algn="tl">
                  <a:srgbClr val="000000">
                    <a:alpha val="43137"/>
                  </a:srgbClr>
                </a:outerShdw>
              </a:effectLst>
            </a:endParaRPr>
          </a:p>
        </p:txBody>
      </p:sp>
      <p:sp>
        <p:nvSpPr>
          <p:cNvPr id="10" name="ZoneTexte 9">
            <a:extLst>
              <a:ext uri="{FF2B5EF4-FFF2-40B4-BE49-F238E27FC236}">
                <a16:creationId xmlns:a16="http://schemas.microsoft.com/office/drawing/2014/main" id="{EA34677E-63D3-4FB7-9504-84CCE5150AD5}"/>
              </a:ext>
            </a:extLst>
          </p:cNvPr>
          <p:cNvSpPr txBox="1"/>
          <p:nvPr/>
        </p:nvSpPr>
        <p:spPr>
          <a:xfrm>
            <a:off x="4782134" y="929530"/>
            <a:ext cx="2520280" cy="1446550"/>
          </a:xfrm>
          <a:prstGeom prst="rect">
            <a:avLst/>
          </a:prstGeom>
          <a:noFill/>
        </p:spPr>
        <p:txBody>
          <a:bodyPr wrap="square" rtlCol="0">
            <a:spAutoFit/>
          </a:bodyPr>
          <a:lstStyle/>
          <a:p>
            <a:pPr algn="ctr"/>
            <a:r>
              <a:rPr lang="fr-FR" sz="8800" i="1" u="sng" dirty="0">
                <a:solidFill>
                  <a:schemeClr val="accent1"/>
                </a:solidFill>
                <a:latin typeface="Algerian" panose="04020705040A02060702" pitchFamily="82" charset="0"/>
                <a:cs typeface="Times New Roman" panose="02020603050405020304" pitchFamily="18" charset="0"/>
              </a:rPr>
              <a:t>Fin</a:t>
            </a:r>
            <a:endParaRPr lang="x-none" sz="8800" i="1" u="sng" dirty="0">
              <a:solidFill>
                <a:schemeClr val="accent1"/>
              </a:solidFill>
              <a:latin typeface="Algerian" panose="04020705040A02060702" pitchFamily="82" charset="0"/>
              <a:cs typeface="Times New Roman" panose="02020603050405020304" pitchFamily="18" charset="0"/>
            </a:endParaRPr>
          </a:p>
        </p:txBody>
      </p:sp>
    </p:spTree>
    <p:extLst>
      <p:ext uri="{BB962C8B-B14F-4D97-AF65-F5344CB8AC3E}">
        <p14:creationId xmlns:p14="http://schemas.microsoft.com/office/powerpoint/2010/main" val="2102581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par>
                                <p:cTn id="21" presetID="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a:extLst>
              <a:ext uri="{FF2B5EF4-FFF2-40B4-BE49-F238E27FC236}">
                <a16:creationId xmlns:a16="http://schemas.microsoft.com/office/drawing/2014/main" id="{7A73A3DF-20FF-4F86-82AF-693BB7AD2325}"/>
              </a:ext>
            </a:extLst>
          </p:cNvPr>
          <p:cNvSpPr>
            <a:spLocks noGrp="1"/>
          </p:cNvSpPr>
          <p:nvPr>
            <p:ph type="title"/>
          </p:nvPr>
        </p:nvSpPr>
        <p:spPr>
          <a:xfrm>
            <a:off x="479376" y="1772816"/>
            <a:ext cx="9144000" cy="607504"/>
          </a:xfrm>
        </p:spPr>
        <p:txBody>
          <a:bodyPr>
            <a:normAutofit/>
          </a:bodyPr>
          <a:lstStyle/>
          <a:p>
            <a:r>
              <a:rPr lang="fr-FR" sz="3200" u="sng" dirty="0">
                <a:latin typeface="Times New Roman" panose="02020603050405020304" pitchFamily="18" charset="0"/>
                <a:cs typeface="Times New Roman" panose="02020603050405020304" pitchFamily="18" charset="0"/>
              </a:rPr>
              <a:t>Le but :</a:t>
            </a:r>
            <a:endParaRPr lang="x-none" sz="3200" u="sng" dirty="0">
              <a:latin typeface="Times New Roman" panose="02020603050405020304" pitchFamily="18" charset="0"/>
              <a:cs typeface="Times New Roman" panose="02020603050405020304" pitchFamily="18" charset="0"/>
            </a:endParaRPr>
          </a:p>
        </p:txBody>
      </p:sp>
      <p:sp>
        <p:nvSpPr>
          <p:cNvPr id="12" name="Espace réservé du contenu 11">
            <a:extLst>
              <a:ext uri="{FF2B5EF4-FFF2-40B4-BE49-F238E27FC236}">
                <a16:creationId xmlns:a16="http://schemas.microsoft.com/office/drawing/2014/main" id="{D688A106-0864-4664-8FBA-6B9D5F429A04}"/>
              </a:ext>
            </a:extLst>
          </p:cNvPr>
          <p:cNvSpPr>
            <a:spLocks noGrp="1"/>
          </p:cNvSpPr>
          <p:nvPr>
            <p:ph sz="half" idx="2"/>
          </p:nvPr>
        </p:nvSpPr>
        <p:spPr>
          <a:xfrm>
            <a:off x="407368" y="2674565"/>
            <a:ext cx="10736024" cy="2698651"/>
          </a:xfrm>
        </p:spPr>
        <p:txBody>
          <a:bodyPr>
            <a:normAutofit/>
          </a:bodyPr>
          <a:lstStyle/>
          <a:p>
            <a:r>
              <a:rPr lang="fr-FR" sz="2800" dirty="0">
                <a:latin typeface="Times New Roman" panose="02020603050405020304" pitchFamily="18" charset="0"/>
                <a:cs typeface="Times New Roman" panose="02020603050405020304" pitchFamily="18" charset="0"/>
              </a:rPr>
              <a:t>Réaliser une Interface gestuelle  intelligente </a:t>
            </a:r>
          </a:p>
          <a:p>
            <a:r>
              <a:rPr lang="fr-FR" sz="2800" dirty="0">
                <a:latin typeface="Times New Roman" panose="02020603050405020304" pitchFamily="18" charset="0"/>
                <a:cs typeface="Times New Roman" panose="02020603050405020304" pitchFamily="18" charset="0"/>
              </a:rPr>
              <a:t>Contrôler une main bionique à distance </a:t>
            </a:r>
          </a:p>
          <a:p>
            <a:r>
              <a:rPr lang="fr-FR" sz="2800" dirty="0">
                <a:latin typeface="Times New Roman" panose="02020603050405020304" pitchFamily="18" charset="0"/>
                <a:cs typeface="Times New Roman" panose="02020603050405020304" pitchFamily="18" charset="0"/>
              </a:rPr>
              <a:t>Accessibilité  et une simplicité totale de l’IHM</a:t>
            </a:r>
          </a:p>
        </p:txBody>
      </p:sp>
      <p:graphicFrame>
        <p:nvGraphicFramePr>
          <p:cNvPr id="15" name="Diagramme 14">
            <a:extLst>
              <a:ext uri="{FF2B5EF4-FFF2-40B4-BE49-F238E27FC236}">
                <a16:creationId xmlns:a16="http://schemas.microsoft.com/office/drawing/2014/main" id="{3F90014E-9BC8-4D01-A912-99DE34C4724E}"/>
              </a:ext>
            </a:extLst>
          </p:cNvPr>
          <p:cNvGraphicFramePr/>
          <p:nvPr>
            <p:extLst>
              <p:ext uri="{D42A27DB-BD31-4B8C-83A1-F6EECF244321}">
                <p14:modId xmlns:p14="http://schemas.microsoft.com/office/powerpoint/2010/main" val="3902114182"/>
              </p:ext>
            </p:extLst>
          </p:nvPr>
        </p:nvGraphicFramePr>
        <p:xfrm>
          <a:off x="263352" y="188884"/>
          <a:ext cx="11809312" cy="11462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5261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plus(in)">
                                      <p:cBhvr>
                                        <p:cTn id="7" dur="500"/>
                                        <p:tgtEl>
                                          <p:spTgt spid="15"/>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anim calcmode="lin" valueType="num">
                                      <p:cBhvr>
                                        <p:cTn id="12" dur="500" fill="hold"/>
                                        <p:tgtEl>
                                          <p:spTgt spid="10"/>
                                        </p:tgtEl>
                                        <p:attrNameLst>
                                          <p:attrName>ppt_x</p:attrName>
                                        </p:attrNameLst>
                                      </p:cBhvr>
                                      <p:tavLst>
                                        <p:tav tm="0">
                                          <p:val>
                                            <p:strVal val="#ppt_x"/>
                                          </p:val>
                                        </p:tav>
                                        <p:tav tm="100000">
                                          <p:val>
                                            <p:strVal val="#ppt_x"/>
                                          </p:val>
                                        </p:tav>
                                      </p:tavLst>
                                    </p:anim>
                                    <p:anim calcmode="lin" valueType="num">
                                      <p:cBhvr>
                                        <p:cTn id="13" dur="500" fill="hold"/>
                                        <p:tgtEl>
                                          <p:spTgt spid="10"/>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7" presetClass="entr" presetSubtype="0" fill="hold" grpId="0" nodeType="after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500"/>
                                        <p:tgtEl>
                                          <p:spTgt spid="12">
                                            <p:txEl>
                                              <p:pRg st="0" end="0"/>
                                            </p:txEl>
                                          </p:spTgt>
                                        </p:tgtEl>
                                      </p:cBhvr>
                                    </p:animEffect>
                                    <p:anim calcmode="lin" valueType="num">
                                      <p:cBhvr>
                                        <p:cTn id="1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19" dur="5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7" presetClass="entr" presetSubtype="0" fill="hold" grpId="0" nodeType="afterEffect">
                                  <p:stCondLst>
                                    <p:cond delay="0"/>
                                  </p:stCondLst>
                                  <p:childTnLst>
                                    <p:set>
                                      <p:cBhvr>
                                        <p:cTn id="22" dur="1" fill="hold">
                                          <p:stCondLst>
                                            <p:cond delay="0"/>
                                          </p:stCondLst>
                                        </p:cTn>
                                        <p:tgtEl>
                                          <p:spTgt spid="12">
                                            <p:txEl>
                                              <p:pRg st="1" end="1"/>
                                            </p:txEl>
                                          </p:spTgt>
                                        </p:tgtEl>
                                        <p:attrNameLst>
                                          <p:attrName>style.visibility</p:attrName>
                                        </p:attrNameLst>
                                      </p:cBhvr>
                                      <p:to>
                                        <p:strVal val="visible"/>
                                      </p:to>
                                    </p:set>
                                    <p:animEffect transition="in" filter="fade">
                                      <p:cBhvr>
                                        <p:cTn id="23" dur="500"/>
                                        <p:tgtEl>
                                          <p:spTgt spid="12">
                                            <p:txEl>
                                              <p:pRg st="1" end="1"/>
                                            </p:txEl>
                                          </p:spTgt>
                                        </p:tgtEl>
                                      </p:cBhvr>
                                    </p:animEffect>
                                    <p:anim calcmode="lin" valueType="num">
                                      <p:cBhvr>
                                        <p:cTn id="24"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25" dur="5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7" presetClass="entr" presetSubtype="0" fill="hold" grpId="0" nodeType="afterEffect">
                                  <p:stCondLst>
                                    <p:cond delay="0"/>
                                  </p:stCondLst>
                                  <p:childTnLst>
                                    <p:set>
                                      <p:cBhvr>
                                        <p:cTn id="28" dur="1" fill="hold">
                                          <p:stCondLst>
                                            <p:cond delay="0"/>
                                          </p:stCondLst>
                                        </p:cTn>
                                        <p:tgtEl>
                                          <p:spTgt spid="12">
                                            <p:txEl>
                                              <p:pRg st="2" end="2"/>
                                            </p:txEl>
                                          </p:spTgt>
                                        </p:tgtEl>
                                        <p:attrNameLst>
                                          <p:attrName>style.visibility</p:attrName>
                                        </p:attrNameLst>
                                      </p:cBhvr>
                                      <p:to>
                                        <p:strVal val="visible"/>
                                      </p:to>
                                    </p:set>
                                    <p:animEffect transition="in" filter="fade">
                                      <p:cBhvr>
                                        <p:cTn id="29" dur="500"/>
                                        <p:tgtEl>
                                          <p:spTgt spid="12">
                                            <p:txEl>
                                              <p:pRg st="2" end="2"/>
                                            </p:txEl>
                                          </p:spTgt>
                                        </p:tgtEl>
                                      </p:cBhvr>
                                    </p:animEffect>
                                    <p:anim calcmode="lin" valueType="num">
                                      <p:cBhvr>
                                        <p:cTn id="30"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31" dur="500" fill="hold"/>
                                        <p:tgtEl>
                                          <p:spTgt spid="1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uiExpand="1" build="p"/>
      <p:bldGraphic spid="15"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228418-FFBB-430E-B796-6554E079D7D9}"/>
              </a:ext>
            </a:extLst>
          </p:cNvPr>
          <p:cNvSpPr>
            <a:spLocks noGrp="1"/>
          </p:cNvSpPr>
          <p:nvPr>
            <p:ph type="title"/>
          </p:nvPr>
        </p:nvSpPr>
        <p:spPr>
          <a:xfrm>
            <a:off x="263352" y="1844824"/>
            <a:ext cx="11237503" cy="568580"/>
          </a:xfrm>
        </p:spPr>
        <p:txBody>
          <a:bodyPr/>
          <a:lstStyle/>
          <a:p>
            <a:r>
              <a:rPr lang="fr-FR" u="sng" dirty="0">
                <a:latin typeface="Times New Roman" panose="02020603050405020304" pitchFamily="18" charset="0"/>
                <a:cs typeface="Times New Roman" panose="02020603050405020304" pitchFamily="18" charset="0"/>
              </a:rPr>
              <a:t>Les approches pour la reconnaissance des gestes de la main :</a:t>
            </a:r>
            <a:endParaRPr lang="x-none" u="sng" dirty="0">
              <a:latin typeface="Times New Roman" panose="02020603050405020304" pitchFamily="18" charset="0"/>
              <a:cs typeface="Times New Roman" panose="02020603050405020304" pitchFamily="18" charset="0"/>
            </a:endParaRPr>
          </a:p>
        </p:txBody>
      </p:sp>
      <p:sp>
        <p:nvSpPr>
          <p:cNvPr id="3" name="Espace réservé du contenu 2">
            <a:extLst>
              <a:ext uri="{FF2B5EF4-FFF2-40B4-BE49-F238E27FC236}">
                <a16:creationId xmlns:a16="http://schemas.microsoft.com/office/drawing/2014/main" id="{7C44A9F7-4D29-4A2F-99BA-7409EA5C576E}"/>
              </a:ext>
            </a:extLst>
          </p:cNvPr>
          <p:cNvSpPr>
            <a:spLocks noGrp="1"/>
          </p:cNvSpPr>
          <p:nvPr>
            <p:ph idx="1"/>
          </p:nvPr>
        </p:nvSpPr>
        <p:spPr>
          <a:xfrm>
            <a:off x="695400" y="2780928"/>
            <a:ext cx="11017224" cy="2736304"/>
          </a:xfrm>
        </p:spPr>
        <p:txBody>
          <a:bodyPr>
            <a:normAutofit/>
          </a:bodyPr>
          <a:lstStyle/>
          <a:p>
            <a:pPr lvl="0" fontAlgn="base"/>
            <a:r>
              <a:rPr lang="fr-FR" sz="3000" dirty="0">
                <a:latin typeface="Times New Roman" panose="02020603050405020304" pitchFamily="18" charset="0"/>
                <a:cs typeface="Times New Roman" panose="02020603050405020304" pitchFamily="18" charset="0"/>
              </a:rPr>
              <a:t>Les approches basées sur les gants colorés (</a:t>
            </a:r>
            <a:r>
              <a:rPr lang="fr-FR" sz="3000" dirty="0" err="1">
                <a:latin typeface="Times New Roman" panose="02020603050405020304" pitchFamily="18" charset="0"/>
                <a:cs typeface="Times New Roman" panose="02020603050405020304" pitchFamily="18" charset="0"/>
              </a:rPr>
              <a:t>Colored</a:t>
            </a:r>
            <a:r>
              <a:rPr lang="fr-FR" sz="3000" dirty="0">
                <a:latin typeface="Times New Roman" panose="02020603050405020304" pitchFamily="18" charset="0"/>
                <a:cs typeface="Times New Roman" panose="02020603050405020304" pitchFamily="18" charset="0"/>
              </a:rPr>
              <a:t> </a:t>
            </a:r>
            <a:r>
              <a:rPr lang="fr-FR" sz="3000" dirty="0" err="1">
                <a:latin typeface="Times New Roman" panose="02020603050405020304" pitchFamily="18" charset="0"/>
                <a:cs typeface="Times New Roman" panose="02020603050405020304" pitchFamily="18" charset="0"/>
              </a:rPr>
              <a:t>Gloves</a:t>
            </a:r>
            <a:r>
              <a:rPr lang="fr-FR" sz="3000" dirty="0">
                <a:latin typeface="Times New Roman" panose="02020603050405020304" pitchFamily="18" charset="0"/>
                <a:cs typeface="Times New Roman" panose="02020603050405020304" pitchFamily="18" charset="0"/>
              </a:rPr>
              <a:t>) .</a:t>
            </a:r>
          </a:p>
          <a:p>
            <a:pPr lvl="0" fontAlgn="base"/>
            <a:r>
              <a:rPr lang="fr-FR" sz="3000" dirty="0">
                <a:latin typeface="Times New Roman" panose="02020603050405020304" pitchFamily="18" charset="0"/>
                <a:cs typeface="Times New Roman" panose="02020603050405020304" pitchFamily="18" charset="0"/>
              </a:rPr>
              <a:t>Les approches basées sur les gants de données (Data </a:t>
            </a:r>
            <a:r>
              <a:rPr lang="fr-FR" sz="3000" dirty="0" err="1">
                <a:latin typeface="Times New Roman" panose="02020603050405020304" pitchFamily="18" charset="0"/>
                <a:cs typeface="Times New Roman" panose="02020603050405020304" pitchFamily="18" charset="0"/>
              </a:rPr>
              <a:t>Gloves</a:t>
            </a:r>
            <a:r>
              <a:rPr lang="fr-FR" sz="3000" dirty="0">
                <a:latin typeface="Times New Roman" panose="02020603050405020304" pitchFamily="18" charset="0"/>
                <a:cs typeface="Times New Roman" panose="02020603050405020304" pitchFamily="18" charset="0"/>
              </a:rPr>
              <a:t>) .</a:t>
            </a:r>
          </a:p>
          <a:p>
            <a:pPr lvl="0" fontAlgn="base"/>
            <a:r>
              <a:rPr lang="fr-FR" sz="3000" dirty="0">
                <a:latin typeface="Times New Roman" panose="02020603050405020304" pitchFamily="18" charset="0"/>
                <a:cs typeface="Times New Roman" panose="02020603050405020304" pitchFamily="18" charset="0"/>
              </a:rPr>
              <a:t>Les approches basées sur la vision par ordinateur (Machine Vision).</a:t>
            </a:r>
          </a:p>
          <a:p>
            <a:pPr marL="0" indent="0">
              <a:buNone/>
            </a:pPr>
            <a:endParaRPr lang="x-none" dirty="0"/>
          </a:p>
        </p:txBody>
      </p:sp>
      <p:graphicFrame>
        <p:nvGraphicFramePr>
          <p:cNvPr id="5" name="Diagramme 4">
            <a:extLst>
              <a:ext uri="{FF2B5EF4-FFF2-40B4-BE49-F238E27FC236}">
                <a16:creationId xmlns:a16="http://schemas.microsoft.com/office/drawing/2014/main" id="{1C585323-CAC9-4F8C-B626-D72B48872CD8}"/>
              </a:ext>
            </a:extLst>
          </p:cNvPr>
          <p:cNvGraphicFramePr/>
          <p:nvPr>
            <p:extLst>
              <p:ext uri="{D42A27DB-BD31-4B8C-83A1-F6EECF244321}">
                <p14:modId xmlns:p14="http://schemas.microsoft.com/office/powerpoint/2010/main" val="2275972523"/>
              </p:ext>
            </p:extLst>
          </p:nvPr>
        </p:nvGraphicFramePr>
        <p:xfrm>
          <a:off x="263352" y="188884"/>
          <a:ext cx="11809312" cy="11462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78024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plus(in)">
                                      <p:cBhvr>
                                        <p:cTn id="7" dur="500"/>
                                        <p:tgtEl>
                                          <p:spTgt spid="5"/>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500"/>
                                        <p:tgtEl>
                                          <p:spTgt spid="2"/>
                                        </p:tgtEl>
                                      </p:cBhvr>
                                    </p:animEffect>
                                  </p:childTnLst>
                                </p:cTn>
                              </p:par>
                            </p:childTnLst>
                          </p:cTn>
                        </p:par>
                        <p:par>
                          <p:cTn id="12" fill="hold">
                            <p:stCondLst>
                              <p:cond delay="1000"/>
                            </p:stCondLst>
                            <p:childTnLst>
                              <p:par>
                                <p:cTn id="13" presetID="16" presetClass="entr" presetSubtype="26" fill="hold" grpId="0"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barn(inHorizontal)">
                                      <p:cBhvr>
                                        <p:cTn id="15" dur="500"/>
                                        <p:tgtEl>
                                          <p:spTgt spid="3">
                                            <p:txEl>
                                              <p:pRg st="0" end="0"/>
                                            </p:txEl>
                                          </p:spTgt>
                                        </p:tgtEl>
                                      </p:cBhvr>
                                    </p:animEffect>
                                  </p:childTnLst>
                                </p:cTn>
                              </p:par>
                            </p:childTnLst>
                          </p:cTn>
                        </p:par>
                        <p:par>
                          <p:cTn id="16" fill="hold">
                            <p:stCondLst>
                              <p:cond delay="1500"/>
                            </p:stCondLst>
                            <p:childTnLst>
                              <p:par>
                                <p:cTn id="17" presetID="16" presetClass="entr" presetSubtype="26"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barn(inHorizontal)">
                                      <p:cBhvr>
                                        <p:cTn id="19" dur="500"/>
                                        <p:tgtEl>
                                          <p:spTgt spid="3">
                                            <p:txEl>
                                              <p:pRg st="1" end="1"/>
                                            </p:txEl>
                                          </p:spTgt>
                                        </p:tgtEl>
                                      </p:cBhvr>
                                    </p:animEffect>
                                  </p:childTnLst>
                                </p:cTn>
                              </p:par>
                            </p:childTnLst>
                          </p:cTn>
                        </p:par>
                        <p:par>
                          <p:cTn id="20" fill="hold">
                            <p:stCondLst>
                              <p:cond delay="2000"/>
                            </p:stCondLst>
                            <p:childTnLst>
                              <p:par>
                                <p:cTn id="21" presetID="16" presetClass="entr" presetSubtype="26" fill="hold" grpId="0" nodeType="after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barn(inHorizontal)">
                                      <p:cBhvr>
                                        <p:cTn id="2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Graphic spid="5"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0BAECC09-53C6-4F27-B7EB-624CCA3D2FAA}"/>
              </a:ext>
            </a:extLst>
          </p:cNvPr>
          <p:cNvSpPr>
            <a:spLocks noGrp="1"/>
          </p:cNvSpPr>
          <p:nvPr>
            <p:ph type="body" idx="1"/>
          </p:nvPr>
        </p:nvSpPr>
        <p:spPr>
          <a:xfrm>
            <a:off x="263352" y="404664"/>
            <a:ext cx="11377264" cy="6120680"/>
          </a:xfrm>
        </p:spPr>
        <p:txBody>
          <a:bodyPr>
            <a:normAutofit/>
          </a:bodyPr>
          <a:lstStyle/>
          <a:p>
            <a:pPr marL="342900" indent="-342900">
              <a:buFont typeface="Arial" panose="020B0604020202020204" pitchFamily="34" charset="0"/>
              <a:buChar char="•"/>
            </a:pPr>
            <a:endParaRPr lang="fr-FR" sz="2800" dirty="0">
              <a:solidFill>
                <a:schemeClr val="tx1"/>
              </a:solidFill>
            </a:endParaRPr>
          </a:p>
          <a:p>
            <a:pPr marL="342900" indent="-342900">
              <a:buFont typeface="Arial" panose="020B0604020202020204" pitchFamily="34" charset="0"/>
              <a:buChar char="•"/>
            </a:pPr>
            <a:endParaRPr lang="fr-FR" sz="2800" dirty="0">
              <a:solidFill>
                <a:schemeClr val="tx1"/>
              </a:solidFill>
            </a:endParaRPr>
          </a:p>
          <a:p>
            <a:endParaRPr lang="fr-FR" sz="3200" u="sng" dirty="0">
              <a:latin typeface="Times New Roman" panose="02020603050405020304" pitchFamily="18" charset="0"/>
              <a:cs typeface="Times New Roman" panose="02020603050405020304" pitchFamily="18" charset="0"/>
            </a:endParaRPr>
          </a:p>
          <a:p>
            <a:r>
              <a:rPr lang="fr-FR" sz="3200" u="sng" dirty="0">
                <a:latin typeface="Times New Roman" panose="02020603050405020304" pitchFamily="18" charset="0"/>
                <a:cs typeface="Times New Roman" panose="02020603050405020304" pitchFamily="18" charset="0"/>
              </a:rPr>
              <a:t>Les problèmes à résoudre :</a:t>
            </a:r>
          </a:p>
          <a:p>
            <a:endParaRPr lang="fr-FR" sz="2800" u="sng" dirty="0">
              <a:solidFill>
                <a:schemeClr val="tx1"/>
              </a:solidFill>
            </a:endParaRPr>
          </a:p>
          <a:p>
            <a:pPr marL="342900" indent="-342900">
              <a:buFont typeface="Arial" panose="020B0604020202020204" pitchFamily="34" charset="0"/>
              <a:buChar char="•"/>
            </a:pPr>
            <a:r>
              <a:rPr lang="fr-FR" sz="2800" dirty="0">
                <a:solidFill>
                  <a:schemeClr val="tx1"/>
                </a:solidFill>
                <a:latin typeface="Times New Roman" panose="02020603050405020304" pitchFamily="18" charset="0"/>
                <a:cs typeface="Times New Roman" panose="02020603050405020304" pitchFamily="18" charset="0"/>
              </a:rPr>
              <a:t>Un système à base de vision artificielle seulement </a:t>
            </a:r>
          </a:p>
          <a:p>
            <a:pPr marL="342900" indent="-342900">
              <a:buFont typeface="Arial" panose="020B0604020202020204" pitchFamily="34" charset="0"/>
              <a:buChar char="•"/>
            </a:pPr>
            <a:endParaRPr lang="fr-FR" sz="28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fr-FR" sz="2800" dirty="0">
                <a:solidFill>
                  <a:schemeClr val="tx1"/>
                </a:solidFill>
                <a:latin typeface="Times New Roman" panose="02020603050405020304" pitchFamily="18" charset="0"/>
                <a:cs typeface="Times New Roman" panose="02020603050405020304" pitchFamily="18" charset="0"/>
              </a:rPr>
              <a:t>Pouvoir détecter la main avec les différentes contraintes</a:t>
            </a:r>
          </a:p>
          <a:p>
            <a:pPr marL="342900" indent="-342900">
              <a:buFont typeface="Arial" panose="020B0604020202020204" pitchFamily="34" charset="0"/>
              <a:buChar char="•"/>
            </a:pPr>
            <a:endParaRPr lang="fr-FR" sz="28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fr-FR" sz="2800" dirty="0">
                <a:solidFill>
                  <a:schemeClr val="tx1"/>
                </a:solidFill>
                <a:latin typeface="Times New Roman" panose="02020603050405020304" pitchFamily="18" charset="0"/>
                <a:cs typeface="Times New Roman" panose="02020603050405020304" pitchFamily="18" charset="0"/>
              </a:rPr>
              <a:t>Pouvoir reconnaitre  un bon nombre de gestes </a:t>
            </a:r>
          </a:p>
          <a:p>
            <a:endParaRPr lang="fr-FR" sz="28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fr-FR" sz="2800" dirty="0">
                <a:solidFill>
                  <a:schemeClr val="tx1"/>
                </a:solidFill>
                <a:latin typeface="Times New Roman" panose="02020603050405020304" pitchFamily="18" charset="0"/>
                <a:cs typeface="Times New Roman" panose="02020603050405020304" pitchFamily="18" charset="0"/>
              </a:rPr>
              <a:t>Faire un contrôle en temps réel </a:t>
            </a:r>
            <a:endParaRPr lang="x-none" sz="2800" dirty="0">
              <a:solidFill>
                <a:schemeClr val="tx1"/>
              </a:solidFill>
              <a:latin typeface="Times New Roman" panose="02020603050405020304" pitchFamily="18" charset="0"/>
              <a:cs typeface="Times New Roman" panose="02020603050405020304" pitchFamily="18" charset="0"/>
            </a:endParaRPr>
          </a:p>
        </p:txBody>
      </p:sp>
      <p:graphicFrame>
        <p:nvGraphicFramePr>
          <p:cNvPr id="5" name="Diagramme 4">
            <a:extLst>
              <a:ext uri="{FF2B5EF4-FFF2-40B4-BE49-F238E27FC236}">
                <a16:creationId xmlns:a16="http://schemas.microsoft.com/office/drawing/2014/main" id="{71B26621-873B-4544-8ABE-0F6F7997E819}"/>
              </a:ext>
            </a:extLst>
          </p:cNvPr>
          <p:cNvGraphicFramePr/>
          <p:nvPr>
            <p:extLst>
              <p:ext uri="{D42A27DB-BD31-4B8C-83A1-F6EECF244321}">
                <p14:modId xmlns:p14="http://schemas.microsoft.com/office/powerpoint/2010/main" val="1380732949"/>
              </p:ext>
            </p:extLst>
          </p:nvPr>
        </p:nvGraphicFramePr>
        <p:xfrm>
          <a:off x="263352" y="188884"/>
          <a:ext cx="11809312" cy="11462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5820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plus(in)">
                                      <p:cBhvr>
                                        <p:cTn id="7" dur="500"/>
                                        <p:tgtEl>
                                          <p:spTgt spid="5"/>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fade">
                                      <p:cBhvr>
                                        <p:cTn id="11" dur="500"/>
                                        <p:tgtEl>
                                          <p:spTgt spid="3">
                                            <p:txEl>
                                              <p:pRg st="3" end="3"/>
                                            </p:txEl>
                                          </p:spTgt>
                                        </p:tgtEl>
                                      </p:cBhvr>
                                    </p:animEffect>
                                    <p:anim calcmode="lin" valueType="num">
                                      <p:cBhvr>
                                        <p:cTn id="1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3"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7" presetClass="entr" presetSubtype="0" fill="hold" grpId="0" nodeType="after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anim calcmode="lin" valueType="num">
                                      <p:cBhvr>
                                        <p:cTn id="18"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9" dur="5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7" presetClass="entr" presetSubtype="0" fill="hold" grpId="0" nodeType="after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anim calcmode="lin" valueType="num">
                                      <p:cBhvr>
                                        <p:cTn id="24"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25" dur="5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7" presetClass="entr" presetSubtype="0" fill="hold" grpId="0" nodeType="after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animEffect transition="in" filter="fade">
                                      <p:cBhvr>
                                        <p:cTn id="29" dur="500"/>
                                        <p:tgtEl>
                                          <p:spTgt spid="3">
                                            <p:txEl>
                                              <p:pRg st="9" end="9"/>
                                            </p:txEl>
                                          </p:spTgt>
                                        </p:tgtEl>
                                      </p:cBhvr>
                                    </p:animEffect>
                                    <p:anim calcmode="lin" valueType="num">
                                      <p:cBhvr>
                                        <p:cTn id="30"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31" dur="5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par>
                          <p:cTn id="32" fill="hold">
                            <p:stCondLst>
                              <p:cond delay="2500"/>
                            </p:stCondLst>
                            <p:childTnLst>
                              <p:par>
                                <p:cTn id="33" presetID="47" presetClass="entr" presetSubtype="0" fill="hold" grpId="0" nodeType="after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animEffect transition="in" filter="fade">
                                      <p:cBhvr>
                                        <p:cTn id="35" dur="500"/>
                                        <p:tgtEl>
                                          <p:spTgt spid="3">
                                            <p:txEl>
                                              <p:pRg st="11" end="11"/>
                                            </p:txEl>
                                          </p:spTgt>
                                        </p:tgtEl>
                                      </p:cBhvr>
                                    </p:animEffect>
                                    <p:anim calcmode="lin" valueType="num">
                                      <p:cBhvr>
                                        <p:cTn id="36"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Graphic spid="5"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71464" y="1340768"/>
            <a:ext cx="9577064" cy="828131"/>
          </a:xfrm>
        </p:spPr>
        <p:txBody>
          <a:bodyPr rtlCol="0">
            <a:normAutofit/>
          </a:bodyPr>
          <a:lstStyle/>
          <a:p>
            <a:pPr rtl="0"/>
            <a:r>
              <a:rPr lang="fr-FR" sz="3200" u="sng" dirty="0">
                <a:latin typeface="Times New Roman" panose="02020603050405020304" pitchFamily="18" charset="0"/>
                <a:cs typeface="Times New Roman" panose="02020603050405020304" pitchFamily="18" charset="0"/>
              </a:rPr>
              <a:t>Les systèmes IHM:</a:t>
            </a:r>
          </a:p>
        </p:txBody>
      </p:sp>
      <p:graphicFrame>
        <p:nvGraphicFramePr>
          <p:cNvPr id="3" name="Espace réservé du contenu 2">
            <a:extLst>
              <a:ext uri="{FF2B5EF4-FFF2-40B4-BE49-F238E27FC236}">
                <a16:creationId xmlns:a16="http://schemas.microsoft.com/office/drawing/2014/main" id="{13E63890-F608-4E94-BFB9-3AFA967F690C}"/>
              </a:ext>
            </a:extLst>
          </p:cNvPr>
          <p:cNvGraphicFramePr>
            <a:graphicFrameLocks noGrp="1"/>
          </p:cNvGraphicFramePr>
          <p:nvPr>
            <p:ph idx="1"/>
            <p:extLst>
              <p:ext uri="{D42A27DB-BD31-4B8C-83A1-F6EECF244321}">
                <p14:modId xmlns:p14="http://schemas.microsoft.com/office/powerpoint/2010/main" val="4293370938"/>
              </p:ext>
            </p:extLst>
          </p:nvPr>
        </p:nvGraphicFramePr>
        <p:xfrm>
          <a:off x="1554932" y="2636912"/>
          <a:ext cx="8748464" cy="21602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e 4">
            <a:extLst>
              <a:ext uri="{FF2B5EF4-FFF2-40B4-BE49-F238E27FC236}">
                <a16:creationId xmlns:a16="http://schemas.microsoft.com/office/drawing/2014/main" id="{F664B49A-86C6-4124-956C-53E1C17306C7}"/>
              </a:ext>
            </a:extLst>
          </p:cNvPr>
          <p:cNvGrpSpPr/>
          <p:nvPr/>
        </p:nvGrpSpPr>
        <p:grpSpPr>
          <a:xfrm>
            <a:off x="1127448" y="404664"/>
            <a:ext cx="9135070" cy="854968"/>
            <a:chOff x="4464" y="0"/>
            <a:chExt cx="9135070" cy="854968"/>
          </a:xfrm>
          <a:scene3d>
            <a:camera prst="orthographicFront">
              <a:rot lat="0" lon="0" rev="0"/>
            </a:camera>
            <a:lightRig rig="contrasting" dir="t">
              <a:rot lat="0" lon="0" rev="1200000"/>
            </a:lightRig>
          </a:scene3d>
        </p:grpSpPr>
        <p:sp>
          <p:nvSpPr>
            <p:cNvPr id="6" name="Flèche : chevron 5">
              <a:extLst>
                <a:ext uri="{FF2B5EF4-FFF2-40B4-BE49-F238E27FC236}">
                  <a16:creationId xmlns:a16="http://schemas.microsoft.com/office/drawing/2014/main" id="{F09D681A-EA1F-49C7-A443-0483737CE6EC}"/>
                </a:ext>
              </a:extLst>
            </p:cNvPr>
            <p:cNvSpPr/>
            <p:nvPr/>
          </p:nvSpPr>
          <p:spPr>
            <a:xfrm>
              <a:off x="4464" y="0"/>
              <a:ext cx="9135070" cy="854968"/>
            </a:xfrm>
            <a:prstGeom prst="chevron">
              <a:avLst/>
            </a:prstGeom>
            <a:effectLst>
              <a:glow rad="228600">
                <a:schemeClr val="accent1">
                  <a:satMod val="175000"/>
                  <a:alpha val="40000"/>
                </a:schemeClr>
              </a:glow>
            </a:effectLst>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rgbClr r="0" g="0" b="0"/>
            </a:effectRef>
            <a:fontRef idx="minor">
              <a:schemeClr val="lt1"/>
            </a:fontRef>
          </p:style>
        </p:sp>
        <p:sp>
          <p:nvSpPr>
            <p:cNvPr id="7" name="Flèche : chevron 4">
              <a:extLst>
                <a:ext uri="{FF2B5EF4-FFF2-40B4-BE49-F238E27FC236}">
                  <a16:creationId xmlns:a16="http://schemas.microsoft.com/office/drawing/2014/main" id="{B4AE6E8E-AB59-4D4D-97C5-DBCCF121820B}"/>
                </a:ext>
              </a:extLst>
            </p:cNvPr>
            <p:cNvSpPr txBox="1"/>
            <p:nvPr/>
          </p:nvSpPr>
          <p:spPr>
            <a:xfrm>
              <a:off x="431948" y="0"/>
              <a:ext cx="8280102" cy="85496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16027" tIns="72009" rIns="72009" bIns="72009" numCol="1" spcCol="1270" anchor="ctr" anchorCtr="0">
              <a:noAutofit/>
            </a:bodyPr>
            <a:lstStyle/>
            <a:p>
              <a:pPr marL="0" lvl="0" indent="0" algn="ctr" defTabSz="2400300">
                <a:lnSpc>
                  <a:spcPct val="90000"/>
                </a:lnSpc>
                <a:spcBef>
                  <a:spcPct val="0"/>
                </a:spcBef>
                <a:spcAft>
                  <a:spcPct val="35000"/>
                </a:spcAft>
                <a:buNone/>
              </a:pPr>
              <a:r>
                <a:rPr lang="fr-FR" sz="5400" b="1" u="sng" kern="1200" dirty="0">
                  <a:latin typeface="Times New Roman" panose="02020603050405020304" pitchFamily="18" charset="0"/>
                  <a:cs typeface="Times New Roman" panose="02020603050405020304" pitchFamily="18" charset="0"/>
                </a:rPr>
                <a:t>Plan de l’exposé :</a:t>
              </a:r>
              <a:endParaRPr lang="x-none" sz="5400" kern="12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031209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plus(in)">
                                      <p:cBhvr>
                                        <p:cTn id="7" dur="500"/>
                                        <p:tgtEl>
                                          <p:spTgt spid="5"/>
                                        </p:tgtEl>
                                      </p:cBhvr>
                                    </p:animEffect>
                                  </p:childTnLst>
                                </p:cTn>
                              </p:par>
                            </p:childTnLst>
                          </p:cTn>
                        </p:par>
                        <p:par>
                          <p:cTn id="8" fill="hold">
                            <p:stCondLst>
                              <p:cond delay="500"/>
                            </p:stCondLst>
                            <p:childTnLst>
                              <p:par>
                                <p:cTn id="9" presetID="31" presetClass="entr" presetSubtype="0" fill="hold" grpId="0" nodeType="afterEffect">
                                  <p:stCondLst>
                                    <p:cond delay="0"/>
                                  </p:stCondLst>
                                  <p:iterate type="lt">
                                    <p:tmPct val="5000"/>
                                  </p:iterate>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 calcmode="lin" valueType="num">
                                      <p:cBhvr>
                                        <p:cTn id="13" dur="500" fill="hold"/>
                                        <p:tgtEl>
                                          <p:spTgt spid="2"/>
                                        </p:tgtEl>
                                        <p:attrNameLst>
                                          <p:attrName>style.rotation</p:attrName>
                                        </p:attrNameLst>
                                      </p:cBhvr>
                                      <p:tavLst>
                                        <p:tav tm="0">
                                          <p:val>
                                            <p:fltVal val="90"/>
                                          </p:val>
                                        </p:tav>
                                        <p:tav tm="100000">
                                          <p:val>
                                            <p:fltVal val="0"/>
                                          </p:val>
                                        </p:tav>
                                      </p:tavLst>
                                    </p:anim>
                                    <p:animEffect transition="in" filter="fade">
                                      <p:cBhvr>
                                        <p:cTn id="14" dur="500"/>
                                        <p:tgtEl>
                                          <p:spTgt spid="2"/>
                                        </p:tgtEl>
                                      </p:cBhvr>
                                    </p:animEffect>
                                  </p:childTnLst>
                                </p:cTn>
                              </p:par>
                            </p:childTnLst>
                          </p:cTn>
                        </p:par>
                        <p:par>
                          <p:cTn id="15" fill="hold">
                            <p:stCondLst>
                              <p:cond delay="1350"/>
                            </p:stCondLst>
                            <p:childTnLst>
                              <p:par>
                                <p:cTn id="16" presetID="50" presetClass="entr" presetSubtype="0" decel="100000"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ppt_w</p:attrName>
                                        </p:attrNameLst>
                                      </p:cBhvr>
                                      <p:tavLst>
                                        <p:tav tm="0">
                                          <p:val>
                                            <p:strVal val="#ppt_w+.3"/>
                                          </p:val>
                                        </p:tav>
                                        <p:tav tm="100000">
                                          <p:val>
                                            <p:strVal val="#ppt_w"/>
                                          </p:val>
                                        </p:tav>
                                      </p:tavLst>
                                    </p:anim>
                                    <p:anim calcmode="lin" valueType="num">
                                      <p:cBhvr>
                                        <p:cTn id="19" dur="500" fill="hold"/>
                                        <p:tgtEl>
                                          <p:spTgt spid="3"/>
                                        </p:tgtEl>
                                        <p:attrNameLst>
                                          <p:attrName>ppt_h</p:attrName>
                                        </p:attrNameLst>
                                      </p:cBhvr>
                                      <p:tavLst>
                                        <p:tav tm="0">
                                          <p:val>
                                            <p:strVal val="#ppt_h"/>
                                          </p:val>
                                        </p:tav>
                                        <p:tav tm="100000">
                                          <p:val>
                                            <p:strVal val="#ppt_h"/>
                                          </p:val>
                                        </p:tav>
                                      </p:tavLst>
                                    </p:anim>
                                    <p:animEffect transition="in" filter="fade">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3"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55440" y="1412776"/>
            <a:ext cx="9577064" cy="828131"/>
          </a:xfrm>
        </p:spPr>
        <p:txBody>
          <a:bodyPr rtlCol="0">
            <a:normAutofit/>
          </a:bodyPr>
          <a:lstStyle/>
          <a:p>
            <a:pPr rtl="0"/>
            <a:r>
              <a:rPr lang="fr-FR" sz="3200" u="sng" dirty="0">
                <a:latin typeface="Times New Roman" panose="02020603050405020304" pitchFamily="18" charset="0"/>
                <a:cs typeface="Times New Roman" panose="02020603050405020304" pitchFamily="18" charset="0"/>
              </a:rPr>
              <a:t>Types existants</a:t>
            </a:r>
            <a:r>
              <a:rPr lang="fr-FR" u="sng" dirty="0">
                <a:latin typeface="Times New Roman" panose="02020603050405020304" pitchFamily="18" charset="0"/>
                <a:cs typeface="Times New Roman" panose="02020603050405020304" pitchFamily="18" charset="0"/>
              </a:rPr>
              <a:t>:</a:t>
            </a:r>
          </a:p>
        </p:txBody>
      </p:sp>
      <p:sp>
        <p:nvSpPr>
          <p:cNvPr id="5" name="Espace réservé du contenu 4">
            <a:extLst>
              <a:ext uri="{FF2B5EF4-FFF2-40B4-BE49-F238E27FC236}">
                <a16:creationId xmlns:a16="http://schemas.microsoft.com/office/drawing/2014/main" id="{D5A1C45E-06F2-4926-AC7C-23838F2B81E1}"/>
              </a:ext>
            </a:extLst>
          </p:cNvPr>
          <p:cNvSpPr>
            <a:spLocks noGrp="1"/>
          </p:cNvSpPr>
          <p:nvPr>
            <p:ph idx="1"/>
          </p:nvPr>
        </p:nvSpPr>
        <p:spPr>
          <a:xfrm>
            <a:off x="1127448" y="2420888"/>
            <a:ext cx="10873208" cy="2222038"/>
          </a:xfrm>
        </p:spPr>
        <p:txBody>
          <a:bodyPr>
            <a:noAutofit/>
          </a:bodyPr>
          <a:lstStyle/>
          <a:p>
            <a:pPr marL="0" indent="0">
              <a:buNone/>
            </a:pPr>
            <a:r>
              <a:rPr lang="fr-FR" sz="2800" dirty="0">
                <a:solidFill>
                  <a:schemeClr val="tx1"/>
                </a:solidFill>
                <a:latin typeface="Times New Roman" panose="02020603050405020304" pitchFamily="18" charset="0"/>
                <a:cs typeface="Times New Roman" panose="02020603050405020304" pitchFamily="18" charset="0"/>
              </a:rPr>
              <a:t>Il en existe 3 types :</a:t>
            </a:r>
          </a:p>
          <a:p>
            <a:pPr lvl="0"/>
            <a:r>
              <a:rPr lang="fr-FR" sz="2800" dirty="0">
                <a:solidFill>
                  <a:schemeClr val="tx1"/>
                </a:solidFill>
                <a:latin typeface="Times New Roman" panose="02020603050405020304" pitchFamily="18" charset="0"/>
                <a:cs typeface="Times New Roman" panose="02020603050405020304" pitchFamily="18" charset="0"/>
              </a:rPr>
              <a:t>Les interfaces d’acquisition : ex :boutons, souris,  joysticks, claviers …..</a:t>
            </a:r>
          </a:p>
          <a:p>
            <a:pPr lvl="0"/>
            <a:r>
              <a:rPr lang="fr-FR" sz="2800" dirty="0">
                <a:solidFill>
                  <a:schemeClr val="tx1"/>
                </a:solidFill>
                <a:latin typeface="Times New Roman" panose="02020603050405020304" pitchFamily="18" charset="0"/>
                <a:cs typeface="Times New Roman" panose="02020603050405020304" pitchFamily="18" charset="0"/>
              </a:rPr>
              <a:t>Les interfaces de restitution : ex: écrans, haut-parleurs,...</a:t>
            </a:r>
          </a:p>
          <a:p>
            <a:pPr lvl="0"/>
            <a:r>
              <a:rPr lang="fr-FR" sz="2800" dirty="0">
                <a:solidFill>
                  <a:schemeClr val="tx1"/>
                </a:solidFill>
                <a:latin typeface="Times New Roman" panose="02020603050405020304" pitchFamily="18" charset="0"/>
                <a:cs typeface="Times New Roman" panose="02020603050405020304" pitchFamily="18" charset="0"/>
              </a:rPr>
              <a:t>Les interfaces combinées : ex: écrans tactiles …</a:t>
            </a:r>
          </a:p>
        </p:txBody>
      </p:sp>
      <p:sp>
        <p:nvSpPr>
          <p:cNvPr id="8" name="Titre 1">
            <a:extLst>
              <a:ext uri="{FF2B5EF4-FFF2-40B4-BE49-F238E27FC236}">
                <a16:creationId xmlns:a16="http://schemas.microsoft.com/office/drawing/2014/main" id="{D0EDA5A4-5018-42F4-AA9C-D90755B0DDAE}"/>
              </a:ext>
            </a:extLst>
          </p:cNvPr>
          <p:cNvSpPr txBox="1">
            <a:spLocks/>
          </p:cNvSpPr>
          <p:nvPr/>
        </p:nvSpPr>
        <p:spPr>
          <a:xfrm>
            <a:off x="839416" y="4324825"/>
            <a:ext cx="9577064" cy="82813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endParaRPr lang="fr-FR" u="sng" dirty="0">
              <a:latin typeface="Times New Roman" panose="02020603050405020304" pitchFamily="18" charset="0"/>
              <a:cs typeface="Times New Roman" panose="02020603050405020304" pitchFamily="18" charset="0"/>
            </a:endParaRPr>
          </a:p>
        </p:txBody>
      </p:sp>
      <p:graphicFrame>
        <p:nvGraphicFramePr>
          <p:cNvPr id="10" name="Diagramme 9">
            <a:extLst>
              <a:ext uri="{FF2B5EF4-FFF2-40B4-BE49-F238E27FC236}">
                <a16:creationId xmlns:a16="http://schemas.microsoft.com/office/drawing/2014/main" id="{282991E8-9D38-4E11-B65B-22558055E6F7}"/>
              </a:ext>
            </a:extLst>
          </p:cNvPr>
          <p:cNvGraphicFramePr/>
          <p:nvPr>
            <p:extLst>
              <p:ext uri="{D42A27DB-BD31-4B8C-83A1-F6EECF244321}">
                <p14:modId xmlns:p14="http://schemas.microsoft.com/office/powerpoint/2010/main" val="3620376793"/>
              </p:ext>
            </p:extLst>
          </p:nvPr>
        </p:nvGraphicFramePr>
        <p:xfrm>
          <a:off x="263352" y="188884"/>
          <a:ext cx="11928648" cy="11462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302768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plus(in)">
                                      <p:cBhvr>
                                        <p:cTn id="7" dur="500"/>
                                        <p:tgtEl>
                                          <p:spTgt spid="10"/>
                                        </p:tgtEl>
                                      </p:cBhvr>
                                    </p:animEffect>
                                  </p:childTnLst>
                                </p:cTn>
                              </p:par>
                            </p:childTnLst>
                          </p:cTn>
                        </p:par>
                        <p:par>
                          <p:cTn id="8" fill="hold">
                            <p:stCondLst>
                              <p:cond delay="500"/>
                            </p:stCondLst>
                            <p:childTnLst>
                              <p:par>
                                <p:cTn id="9" presetID="26"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145">
                                          <p:stCondLst>
                                            <p:cond delay="0"/>
                                          </p:stCondLst>
                                        </p:cTn>
                                        <p:tgtEl>
                                          <p:spTgt spid="2"/>
                                        </p:tgtEl>
                                      </p:cBhvr>
                                    </p:animEffect>
                                    <p:anim calcmode="lin" valueType="num">
                                      <p:cBhvr>
                                        <p:cTn id="12" dur="456"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3" dur="166"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4" dur="166" tmFilter="0, 0; 0.125,0.2665; 0.25,0.4; 0.375,0.465; 0.5,0.5;  0.625,0.535; 0.75,0.6; 0.875,0.7335; 1,1">
                                          <p:stCondLst>
                                            <p:cond delay="166"/>
                                          </p:stCondLst>
                                        </p:cTn>
                                        <p:tgtEl>
                                          <p:spTgt spid="2"/>
                                        </p:tgtEl>
                                        <p:attrNameLst>
                                          <p:attrName>ppt_y</p:attrName>
                                        </p:attrNameLst>
                                      </p:cBhvr>
                                      <p:tavLst>
                                        <p:tav tm="0" fmla="#ppt_y-sin(pi*$)/9">
                                          <p:val>
                                            <p:fltVal val="0"/>
                                          </p:val>
                                        </p:tav>
                                        <p:tav tm="100000">
                                          <p:val>
                                            <p:fltVal val="1"/>
                                          </p:val>
                                        </p:tav>
                                      </p:tavLst>
                                    </p:anim>
                                    <p:anim calcmode="lin" valueType="num">
                                      <p:cBhvr>
                                        <p:cTn id="15" dur="83" tmFilter="0, 0; 0.125,0.2665; 0.25,0.4; 0.375,0.465; 0.5,0.5;  0.625,0.535; 0.75,0.6; 0.875,0.7335; 1,1">
                                          <p:stCondLst>
                                            <p:cond delay="331"/>
                                          </p:stCondLst>
                                        </p:cTn>
                                        <p:tgtEl>
                                          <p:spTgt spid="2"/>
                                        </p:tgtEl>
                                        <p:attrNameLst>
                                          <p:attrName>ppt_y</p:attrName>
                                        </p:attrNameLst>
                                      </p:cBhvr>
                                      <p:tavLst>
                                        <p:tav tm="0" fmla="#ppt_y-sin(pi*$)/27">
                                          <p:val>
                                            <p:fltVal val="0"/>
                                          </p:val>
                                        </p:tav>
                                        <p:tav tm="100000">
                                          <p:val>
                                            <p:fltVal val="1"/>
                                          </p:val>
                                        </p:tav>
                                      </p:tavLst>
                                    </p:anim>
                                    <p:anim calcmode="lin" valueType="num">
                                      <p:cBhvr>
                                        <p:cTn id="16" dur="41" tmFilter="0, 0; 0.125,0.2665; 0.25,0.4; 0.375,0.465; 0.5,0.5;  0.625,0.535; 0.75,0.6; 0.875,0.7335; 1,1">
                                          <p:stCondLst>
                                            <p:cond delay="414"/>
                                          </p:stCondLst>
                                        </p:cTn>
                                        <p:tgtEl>
                                          <p:spTgt spid="2"/>
                                        </p:tgtEl>
                                        <p:attrNameLst>
                                          <p:attrName>ppt_y</p:attrName>
                                        </p:attrNameLst>
                                      </p:cBhvr>
                                      <p:tavLst>
                                        <p:tav tm="0" fmla="#ppt_y-sin(pi*$)/81">
                                          <p:val>
                                            <p:fltVal val="0"/>
                                          </p:val>
                                        </p:tav>
                                        <p:tav tm="100000">
                                          <p:val>
                                            <p:fltVal val="1"/>
                                          </p:val>
                                        </p:tav>
                                      </p:tavLst>
                                    </p:anim>
                                    <p:animScale>
                                      <p:cBhvr>
                                        <p:cTn id="17" dur="7">
                                          <p:stCondLst>
                                            <p:cond delay="163"/>
                                          </p:stCondLst>
                                        </p:cTn>
                                        <p:tgtEl>
                                          <p:spTgt spid="2"/>
                                        </p:tgtEl>
                                      </p:cBhvr>
                                      <p:to x="100000" y="60000"/>
                                    </p:animScale>
                                    <p:animScale>
                                      <p:cBhvr>
                                        <p:cTn id="18" dur="42" decel="50000">
                                          <p:stCondLst>
                                            <p:cond delay="169"/>
                                          </p:stCondLst>
                                        </p:cTn>
                                        <p:tgtEl>
                                          <p:spTgt spid="2"/>
                                        </p:tgtEl>
                                      </p:cBhvr>
                                      <p:to x="100000" y="100000"/>
                                    </p:animScale>
                                    <p:animScale>
                                      <p:cBhvr>
                                        <p:cTn id="19" dur="7">
                                          <p:stCondLst>
                                            <p:cond delay="328"/>
                                          </p:stCondLst>
                                        </p:cTn>
                                        <p:tgtEl>
                                          <p:spTgt spid="2"/>
                                        </p:tgtEl>
                                      </p:cBhvr>
                                      <p:to x="100000" y="80000"/>
                                    </p:animScale>
                                    <p:animScale>
                                      <p:cBhvr>
                                        <p:cTn id="20" dur="42" decel="50000">
                                          <p:stCondLst>
                                            <p:cond delay="335"/>
                                          </p:stCondLst>
                                        </p:cTn>
                                        <p:tgtEl>
                                          <p:spTgt spid="2"/>
                                        </p:tgtEl>
                                      </p:cBhvr>
                                      <p:to x="100000" y="100000"/>
                                    </p:animScale>
                                    <p:animScale>
                                      <p:cBhvr>
                                        <p:cTn id="21" dur="7">
                                          <p:stCondLst>
                                            <p:cond delay="411"/>
                                          </p:stCondLst>
                                        </p:cTn>
                                        <p:tgtEl>
                                          <p:spTgt spid="2"/>
                                        </p:tgtEl>
                                      </p:cBhvr>
                                      <p:to x="100000" y="90000"/>
                                    </p:animScale>
                                    <p:animScale>
                                      <p:cBhvr>
                                        <p:cTn id="22" dur="42" decel="50000">
                                          <p:stCondLst>
                                            <p:cond delay="417"/>
                                          </p:stCondLst>
                                        </p:cTn>
                                        <p:tgtEl>
                                          <p:spTgt spid="2"/>
                                        </p:tgtEl>
                                      </p:cBhvr>
                                      <p:to x="100000" y="100000"/>
                                    </p:animScale>
                                    <p:animScale>
                                      <p:cBhvr>
                                        <p:cTn id="23" dur="7">
                                          <p:stCondLst>
                                            <p:cond delay="452"/>
                                          </p:stCondLst>
                                        </p:cTn>
                                        <p:tgtEl>
                                          <p:spTgt spid="2"/>
                                        </p:tgtEl>
                                      </p:cBhvr>
                                      <p:to x="100000" y="95000"/>
                                    </p:animScale>
                                    <p:animScale>
                                      <p:cBhvr>
                                        <p:cTn id="24" dur="42" decel="50000">
                                          <p:stCondLst>
                                            <p:cond delay="459"/>
                                          </p:stCondLst>
                                        </p:cTn>
                                        <p:tgtEl>
                                          <p:spTgt spid="2"/>
                                        </p:tgtEl>
                                      </p:cBhvr>
                                      <p:to x="100000" y="100000"/>
                                    </p:animScale>
                                  </p:childTnLst>
                                </p:cTn>
                              </p:par>
                            </p:childTnLst>
                          </p:cTn>
                        </p:par>
                        <p:par>
                          <p:cTn id="25" fill="hold">
                            <p:stCondLst>
                              <p:cond delay="1000"/>
                            </p:stCondLst>
                            <p:childTnLst>
                              <p:par>
                                <p:cTn id="26" presetID="17" presetClass="entr" presetSubtype="10" fill="hold" grpId="0" nodeType="afterEffect">
                                  <p:stCondLst>
                                    <p:cond delay="0"/>
                                  </p:stCondLst>
                                  <p:childTnLst>
                                    <p:set>
                                      <p:cBhvr>
                                        <p:cTn id="27" dur="1" fill="hold">
                                          <p:stCondLst>
                                            <p:cond delay="0"/>
                                          </p:stCondLst>
                                        </p:cTn>
                                        <p:tgtEl>
                                          <p:spTgt spid="5">
                                            <p:txEl>
                                              <p:pRg st="0" end="0"/>
                                            </p:txEl>
                                          </p:spTgt>
                                        </p:tgtEl>
                                        <p:attrNameLst>
                                          <p:attrName>style.visibility</p:attrName>
                                        </p:attrNameLst>
                                      </p:cBhvr>
                                      <p:to>
                                        <p:strVal val="visible"/>
                                      </p:to>
                                    </p:set>
                                    <p:anim calcmode="lin" valueType="num">
                                      <p:cBhvr>
                                        <p:cTn id="28"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5">
                                            <p:txEl>
                                              <p:pRg st="0" end="0"/>
                                            </p:txEl>
                                          </p:spTgt>
                                        </p:tgtEl>
                                        <p:attrNameLst>
                                          <p:attrName>ppt_h</p:attrName>
                                        </p:attrNameLst>
                                      </p:cBhvr>
                                      <p:tavLst>
                                        <p:tav tm="0">
                                          <p:val>
                                            <p:strVal val="#ppt_h"/>
                                          </p:val>
                                        </p:tav>
                                        <p:tav tm="100000">
                                          <p:val>
                                            <p:strVal val="#ppt_h"/>
                                          </p:val>
                                        </p:tav>
                                      </p:tavLst>
                                    </p:anim>
                                  </p:childTnLst>
                                </p:cTn>
                              </p:par>
                            </p:childTnLst>
                          </p:cTn>
                        </p:par>
                        <p:par>
                          <p:cTn id="30" fill="hold">
                            <p:stCondLst>
                              <p:cond delay="1500"/>
                            </p:stCondLst>
                            <p:childTnLst>
                              <p:par>
                                <p:cTn id="31" presetID="17" presetClass="entr" presetSubtype="10" fill="hold" grpId="0" nodeType="afterEffect">
                                  <p:stCondLst>
                                    <p:cond delay="0"/>
                                  </p:stCondLst>
                                  <p:childTnLst>
                                    <p:set>
                                      <p:cBhvr>
                                        <p:cTn id="32" dur="1" fill="hold">
                                          <p:stCondLst>
                                            <p:cond delay="0"/>
                                          </p:stCondLst>
                                        </p:cTn>
                                        <p:tgtEl>
                                          <p:spTgt spid="5">
                                            <p:txEl>
                                              <p:pRg st="1" end="1"/>
                                            </p:txEl>
                                          </p:spTgt>
                                        </p:tgtEl>
                                        <p:attrNameLst>
                                          <p:attrName>style.visibility</p:attrName>
                                        </p:attrNameLst>
                                      </p:cBhvr>
                                      <p:to>
                                        <p:strVal val="visible"/>
                                      </p:to>
                                    </p:set>
                                    <p:anim calcmode="lin" valueType="num">
                                      <p:cBhvr>
                                        <p:cTn id="33"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34" dur="500" fill="hold"/>
                                        <p:tgtEl>
                                          <p:spTgt spid="5">
                                            <p:txEl>
                                              <p:pRg st="1" end="1"/>
                                            </p:txEl>
                                          </p:spTgt>
                                        </p:tgtEl>
                                        <p:attrNameLst>
                                          <p:attrName>ppt_h</p:attrName>
                                        </p:attrNameLst>
                                      </p:cBhvr>
                                      <p:tavLst>
                                        <p:tav tm="0">
                                          <p:val>
                                            <p:strVal val="#ppt_h"/>
                                          </p:val>
                                        </p:tav>
                                        <p:tav tm="100000">
                                          <p:val>
                                            <p:strVal val="#ppt_h"/>
                                          </p:val>
                                        </p:tav>
                                      </p:tavLst>
                                    </p:anim>
                                  </p:childTnLst>
                                </p:cTn>
                              </p:par>
                            </p:childTnLst>
                          </p:cTn>
                        </p:par>
                        <p:par>
                          <p:cTn id="35" fill="hold">
                            <p:stCondLst>
                              <p:cond delay="2000"/>
                            </p:stCondLst>
                            <p:childTnLst>
                              <p:par>
                                <p:cTn id="36" presetID="17" presetClass="entr" presetSubtype="10" fill="hold" grpId="0" nodeType="afterEffect">
                                  <p:stCondLst>
                                    <p:cond delay="0"/>
                                  </p:stCondLst>
                                  <p:childTnLst>
                                    <p:set>
                                      <p:cBhvr>
                                        <p:cTn id="37" dur="1" fill="hold">
                                          <p:stCondLst>
                                            <p:cond delay="0"/>
                                          </p:stCondLst>
                                        </p:cTn>
                                        <p:tgtEl>
                                          <p:spTgt spid="5">
                                            <p:txEl>
                                              <p:pRg st="2" end="2"/>
                                            </p:txEl>
                                          </p:spTgt>
                                        </p:tgtEl>
                                        <p:attrNameLst>
                                          <p:attrName>style.visibility</p:attrName>
                                        </p:attrNameLst>
                                      </p:cBhvr>
                                      <p:to>
                                        <p:strVal val="visible"/>
                                      </p:to>
                                    </p:set>
                                    <p:anim calcmode="lin" valueType="num">
                                      <p:cBhvr>
                                        <p:cTn id="38"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39" dur="500" fill="hold"/>
                                        <p:tgtEl>
                                          <p:spTgt spid="5">
                                            <p:txEl>
                                              <p:pRg st="2" end="2"/>
                                            </p:txEl>
                                          </p:spTgt>
                                        </p:tgtEl>
                                        <p:attrNameLst>
                                          <p:attrName>ppt_h</p:attrName>
                                        </p:attrNameLst>
                                      </p:cBhvr>
                                      <p:tavLst>
                                        <p:tav tm="0">
                                          <p:val>
                                            <p:strVal val="#ppt_h"/>
                                          </p:val>
                                        </p:tav>
                                        <p:tav tm="100000">
                                          <p:val>
                                            <p:strVal val="#ppt_h"/>
                                          </p:val>
                                        </p:tav>
                                      </p:tavLst>
                                    </p:anim>
                                  </p:childTnLst>
                                </p:cTn>
                              </p:par>
                            </p:childTnLst>
                          </p:cTn>
                        </p:par>
                        <p:par>
                          <p:cTn id="40" fill="hold">
                            <p:stCondLst>
                              <p:cond delay="2500"/>
                            </p:stCondLst>
                            <p:childTnLst>
                              <p:par>
                                <p:cTn id="41" presetID="17" presetClass="entr" presetSubtype="10" fill="hold" grpId="0" nodeType="afterEffect">
                                  <p:stCondLst>
                                    <p:cond delay="0"/>
                                  </p:stCondLst>
                                  <p:childTnLst>
                                    <p:set>
                                      <p:cBhvr>
                                        <p:cTn id="42" dur="1" fill="hold">
                                          <p:stCondLst>
                                            <p:cond delay="0"/>
                                          </p:stCondLst>
                                        </p:cTn>
                                        <p:tgtEl>
                                          <p:spTgt spid="5">
                                            <p:txEl>
                                              <p:pRg st="3" end="3"/>
                                            </p:txEl>
                                          </p:spTgt>
                                        </p:tgtEl>
                                        <p:attrNameLst>
                                          <p:attrName>style.visibility</p:attrName>
                                        </p:attrNameLst>
                                      </p:cBhvr>
                                      <p:to>
                                        <p:strVal val="visible"/>
                                      </p:to>
                                    </p:set>
                                    <p:anim calcmode="lin" valueType="num">
                                      <p:cBhvr>
                                        <p:cTn id="43"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44" dur="500" fill="hold"/>
                                        <p:tgtEl>
                                          <p:spTgt spid="5">
                                            <p:txEl>
                                              <p:pRg st="3" end="3"/>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uiExpand="1" build="p"/>
      <p:bldGraphic spid="10" grpId="0">
        <p:bldAsOne/>
      </p:bldGraphic>
    </p:bldLst>
  </p:timing>
</p:sld>
</file>

<file path=ppt/theme/theme1.xml><?xml version="1.0" encoding="utf-8"?>
<a:theme xmlns:a="http://schemas.openxmlformats.org/drawingml/2006/main" name="Technologie informatique 16: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411788_TF02901026_TF02901026.potx" id="{5B96A3B2-8F6C-4C57-AD71-65ECFD3B95A9}" vid="{BBAB43E6-1C62-4FD6-865E-EDACF7274DEC}"/>
    </a:ext>
  </a:extLst>
</a:theme>
</file>

<file path=ppt/theme/theme2.xml><?xml version="1.0" encoding="utf-8"?>
<a:theme xmlns:a="http://schemas.openxmlformats.org/drawingml/2006/main" name="Thème Offic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1566889</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2012-05-23T08:44:00+00:00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TP102901017</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836753</LocLastLocAttemptVersionLookup>
    <IsSearchable xmlns="4873beb7-5857-4685-be1f-d57550cc96cc">true</IsSearchable>
    <TemplateTemplateType xmlns="4873beb7-5857-4685-be1f-d57550cc96cc">PowerPoint Design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REDMOND\v-anij</DisplayName>
        <AccountId>2469</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4098515-0C12-46CF-BC7C-69B4A13CD5FA}">
  <ds:schemaRefs>
    <ds:schemaRef ds:uri="http://schemas.openxmlformats.org/package/2006/metadata/core-properties"/>
    <ds:schemaRef ds:uri="http://purl.org/dc/elements/1.1/"/>
    <ds:schemaRef ds:uri="http://schemas.microsoft.com/office/2006/metadata/properties"/>
    <ds:schemaRef ds:uri="http://purl.org/dc/dcmitype/"/>
    <ds:schemaRef ds:uri="http://schemas.microsoft.com/office/infopath/2007/PartnerControls"/>
    <ds:schemaRef ds:uri="http://purl.org/dc/terms/"/>
    <ds:schemaRef ds:uri="http://schemas.microsoft.com/office/2006/documentManagement/types"/>
    <ds:schemaRef ds:uri="http://www.w3.org/XML/1998/namespace"/>
    <ds:schemaRef ds:uri="4873beb7-5857-4685-be1f-d57550cc96cc"/>
  </ds:schemaRefs>
</ds:datastoreItem>
</file>

<file path=customXml/itemProps2.xml><?xml version="1.0" encoding="utf-8"?>
<ds:datastoreItem xmlns:ds="http://schemas.openxmlformats.org/officeDocument/2006/customXml" ds:itemID="{746CFF6F-D9AA-4BC0-911A-0A1356771912}">
  <ds:schemaRefs>
    <ds:schemaRef ds:uri="http://schemas.microsoft.com/sharepoint/v3/contenttype/forms"/>
  </ds:schemaRefs>
</ds:datastoreItem>
</file>

<file path=customXml/itemProps3.xml><?xml version="1.0" encoding="utf-8"?>
<ds:datastoreItem xmlns:ds="http://schemas.openxmlformats.org/officeDocument/2006/customXml" ds:itemID="{0B5C6E15-39DC-470B-9445-F754B94580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Présentation technologique circuit imprimé pour professionnels (grand écran)</Template>
  <TotalTime>0</TotalTime>
  <Words>2193</Words>
  <Application>Microsoft Office PowerPoint</Application>
  <PresentationFormat>Grand écran</PresentationFormat>
  <Paragraphs>537</Paragraphs>
  <Slides>40</Slides>
  <Notes>0</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40</vt:i4>
      </vt:variant>
    </vt:vector>
  </HeadingPairs>
  <TitlesOfParts>
    <vt:vector size="51" baseType="lpstr">
      <vt:lpstr>AGA Arabesque Desktop</vt:lpstr>
      <vt:lpstr>Algerian</vt:lpstr>
      <vt:lpstr>Arial</vt:lpstr>
      <vt:lpstr>Calibri</vt:lpstr>
      <vt:lpstr>Candara</vt:lpstr>
      <vt:lpstr>Castellar</vt:lpstr>
      <vt:lpstr>Consolas</vt:lpstr>
      <vt:lpstr>Courier New</vt:lpstr>
      <vt:lpstr>Times New Roman</vt:lpstr>
      <vt:lpstr>Wingdings</vt:lpstr>
      <vt:lpstr>Technologie informatique 16:9</vt:lpstr>
      <vt:lpstr>Présentation PowerPoint</vt:lpstr>
      <vt:lpstr>Présentation PowerPoint</vt:lpstr>
      <vt:lpstr>Introduction :</vt:lpstr>
      <vt:lpstr>Présentation PowerPoint</vt:lpstr>
      <vt:lpstr>Le but :</vt:lpstr>
      <vt:lpstr>Les approches pour la reconnaissance des gestes de la main :</vt:lpstr>
      <vt:lpstr>Présentation PowerPoint</vt:lpstr>
      <vt:lpstr>Les systèmes IHM:</vt:lpstr>
      <vt:lpstr>Types existants:</vt:lpstr>
      <vt:lpstr> Les moyens de communication: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Étape 1</vt:lpstr>
      <vt:lpstr>Présentation PowerPoint</vt:lpstr>
      <vt:lpstr>Présentation PowerPoint</vt:lpstr>
      <vt:lpstr>Présentation PowerPoint</vt:lpstr>
      <vt:lpstr>Présentation PowerPoint</vt:lpstr>
      <vt:lpstr>Présentation PowerPoint</vt:lpstr>
      <vt:lpstr>Présentation PowerPoint</vt:lpstr>
      <vt:lpstr> </vt:lpstr>
      <vt:lpstr>Présentation PowerPoint</vt:lpstr>
      <vt:lpstr>Étape 3 :</vt:lpstr>
      <vt:lpstr>Utilisation de la caméra Raspberry et résultats de classification : </vt:lpstr>
      <vt:lpstr>Les Applications Bureau (Windows , Raspberry pi OS) </vt:lpstr>
      <vt:lpstr>Présentation PowerPoint</vt:lpstr>
      <vt:lpstr>Présentation PowerPoint</vt:lpstr>
      <vt:lpstr>Conclusion et perspectives :   </vt:lpstr>
      <vt:lpstr>Conclusion : </vt:lpstr>
      <vt:lpstr>Les perspectives: </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2020-07-03T18:20:14Z</dcterms:created>
  <dcterms:modified xsi:type="dcterms:W3CDTF">2020-07-07T23:22:11Z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